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48"/>
  </p:notesMasterIdLst>
  <p:handoutMasterIdLst>
    <p:handoutMasterId r:id="rId49"/>
  </p:handoutMasterIdLst>
  <p:sldIdLst>
    <p:sldId id="258" r:id="rId2"/>
    <p:sldId id="407" r:id="rId3"/>
    <p:sldId id="398" r:id="rId4"/>
    <p:sldId id="397" r:id="rId5"/>
    <p:sldId id="390" r:id="rId6"/>
    <p:sldId id="383" r:id="rId7"/>
    <p:sldId id="396" r:id="rId8"/>
    <p:sldId id="385" r:id="rId9"/>
    <p:sldId id="374" r:id="rId10"/>
    <p:sldId id="386" r:id="rId11"/>
    <p:sldId id="411" r:id="rId12"/>
    <p:sldId id="410" r:id="rId13"/>
    <p:sldId id="367" r:id="rId14"/>
    <p:sldId id="377" r:id="rId15"/>
    <p:sldId id="380" r:id="rId16"/>
    <p:sldId id="369" r:id="rId17"/>
    <p:sldId id="371" r:id="rId18"/>
    <p:sldId id="372" r:id="rId19"/>
    <p:sldId id="389" r:id="rId20"/>
    <p:sldId id="384" r:id="rId21"/>
    <p:sldId id="406" r:id="rId22"/>
    <p:sldId id="337" r:id="rId23"/>
    <p:sldId id="346" r:id="rId24"/>
    <p:sldId id="394" r:id="rId25"/>
    <p:sldId id="395" r:id="rId26"/>
    <p:sldId id="357" r:id="rId27"/>
    <p:sldId id="323" r:id="rId28"/>
    <p:sldId id="324" r:id="rId29"/>
    <p:sldId id="363" r:id="rId30"/>
    <p:sldId id="392" r:id="rId31"/>
    <p:sldId id="341" r:id="rId32"/>
    <p:sldId id="321" r:id="rId33"/>
    <p:sldId id="348" r:id="rId34"/>
    <p:sldId id="408" r:id="rId35"/>
    <p:sldId id="331" r:id="rId36"/>
    <p:sldId id="413" r:id="rId37"/>
    <p:sldId id="319" r:id="rId38"/>
    <p:sldId id="349" r:id="rId39"/>
    <p:sldId id="350" r:id="rId40"/>
    <p:sldId id="351" r:id="rId41"/>
    <p:sldId id="326" r:id="rId42"/>
    <p:sldId id="356" r:id="rId43"/>
    <p:sldId id="329" r:id="rId44"/>
    <p:sldId id="330" r:id="rId45"/>
    <p:sldId id="364" r:id="rId46"/>
    <p:sldId id="317" r:id="rId47"/>
  </p:sldIdLst>
  <p:sldSz cx="10693400" cy="7561263"/>
  <p:notesSz cx="6731000" cy="9855200"/>
  <p:embeddedFontLst>
    <p:embeddedFont>
      <p:font typeface="Consolas" panose="020B0609020204030204" pitchFamily="49" charset="0"/>
      <p:regular r:id="rId50"/>
      <p:bold r:id="rId51"/>
      <p:italic r:id="rId52"/>
      <p:boldItalic r:id="rId53"/>
    </p:embeddedFont>
    <p:embeddedFont>
      <p:font typeface="Raleway" panose="020B0503030101060003" pitchFamily="34" charset="0"/>
      <p:regular r:id="rId54"/>
    </p:embeddedFont>
    <p:embeddedFont>
      <p:font typeface="Segoe Print" panose="02000600000000000000" pitchFamily="2" charset="0"/>
      <p:regular r:id="rId55"/>
      <p:bold r:id="rId56"/>
    </p:embeddedFont>
    <p:embeddedFont>
      <p:font typeface="Segoe Script" panose="030B0504020000000003" pitchFamily="66" charset="0"/>
      <p:regular r:id="rId57"/>
      <p:bold r:id="rId58"/>
    </p:embeddedFont>
    <p:embeddedFont>
      <p:font typeface="Segoe UI" panose="020B0502040204020203" pitchFamily="34" charset="0"/>
      <p:regular r:id="rId59"/>
      <p:bold r:id="rId60"/>
      <p:italic r:id="rId61"/>
      <p:boldItalic r:id="rId62"/>
    </p:embeddedFont>
    <p:embeddedFont>
      <p:font typeface="Segoe UI Light" panose="020B0502040204020203" pitchFamily="34" charset="0"/>
      <p:regular r:id="rId63"/>
      <p:italic r:id="rId64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91A1BC-28E4-4CE3-9D39-61904E1D8778}" v="10" dt="2019-12-10T14:33:07.3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41" autoAdjust="0"/>
  </p:normalViewPr>
  <p:slideViewPr>
    <p:cSldViewPr snapToGrid="0">
      <p:cViewPr varScale="1">
        <p:scale>
          <a:sx n="95" d="100"/>
          <a:sy n="95" d="100"/>
        </p:scale>
        <p:origin x="1560" y="78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font" Target="fonts/font14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57" Type="http://schemas.openxmlformats.org/officeDocument/2006/relationships/font" Target="fonts/font8.fntdata"/><Relationship Id="rId61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56" Type="http://schemas.openxmlformats.org/officeDocument/2006/relationships/font" Target="fonts/font7.fntdata"/><Relationship Id="rId64" Type="http://schemas.openxmlformats.org/officeDocument/2006/relationships/font" Target="fonts/font15.fntdata"/><Relationship Id="rId69" Type="http://schemas.microsoft.com/office/2016/11/relationships/changesInfo" Target="changesInfos/changesInfo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7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1991A1BC-28E4-4CE3-9D39-61904E1D8778}"/>
    <pc:docChg chg="undo redo custSel addSld delSld modSld">
      <pc:chgData name="Andrew Jones (MLCSU)" userId="dbe7569e-0422-4ba6-ab75-1a53cdbe6d99" providerId="ADAL" clId="{1991A1BC-28E4-4CE3-9D39-61904E1D8778}" dt="2019-12-10T14:36:32.356" v="542" actId="20577"/>
      <pc:docMkLst>
        <pc:docMk/>
      </pc:docMkLst>
      <pc:sldChg chg="addSp modSp">
        <pc:chgData name="Andrew Jones (MLCSU)" userId="dbe7569e-0422-4ba6-ab75-1a53cdbe6d99" providerId="ADAL" clId="{1991A1BC-28E4-4CE3-9D39-61904E1D8778}" dt="2019-12-10T14:36:32.356" v="542" actId="20577"/>
        <pc:sldMkLst>
          <pc:docMk/>
          <pc:sldMk cId="3349754048" sldId="258"/>
        </pc:sldMkLst>
        <pc:spChg chg="mod">
          <ac:chgData name="Andrew Jones (MLCSU)" userId="dbe7569e-0422-4ba6-ab75-1a53cdbe6d99" providerId="ADAL" clId="{1991A1BC-28E4-4CE3-9D39-61904E1D8778}" dt="2019-12-10T14:36:32.356" v="542" actId="20577"/>
          <ac:spMkLst>
            <pc:docMk/>
            <pc:sldMk cId="3349754048" sldId="258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1991A1BC-28E4-4CE3-9D39-61904E1D8778}" dt="2019-12-10T14:24:19.190" v="189" actId="20577"/>
          <ac:spMkLst>
            <pc:docMk/>
            <pc:sldMk cId="3349754048" sldId="258"/>
            <ac:spMk id="6" creationId="{5CA1C7F9-2613-4435-95DD-27A410F5F137}"/>
          </ac:spMkLst>
        </pc:spChg>
        <pc:picChg chg="mod">
          <ac:chgData name="Andrew Jones (MLCSU)" userId="dbe7569e-0422-4ba6-ab75-1a53cdbe6d99" providerId="ADAL" clId="{1991A1BC-28E4-4CE3-9D39-61904E1D8778}" dt="2019-12-10T14:32:23.796" v="538" actId="1076"/>
          <ac:picMkLst>
            <pc:docMk/>
            <pc:sldMk cId="3349754048" sldId="258"/>
            <ac:picMk id="7" creationId="{7FC637DE-2684-4002-A598-97AEA5875D18}"/>
          </ac:picMkLst>
        </pc:picChg>
        <pc:picChg chg="add mod">
          <ac:chgData name="Andrew Jones (MLCSU)" userId="dbe7569e-0422-4ba6-ab75-1a53cdbe6d99" providerId="ADAL" clId="{1991A1BC-28E4-4CE3-9D39-61904E1D8778}" dt="2019-12-10T14:32:16.107" v="537" actId="1076"/>
          <ac:picMkLst>
            <pc:docMk/>
            <pc:sldMk cId="3349754048" sldId="258"/>
            <ac:picMk id="9" creationId="{8891057E-81E2-452B-ADCC-BCF4B6243121}"/>
          </ac:picMkLst>
        </pc:picChg>
        <pc:picChg chg="add mod">
          <ac:chgData name="Andrew Jones (MLCSU)" userId="dbe7569e-0422-4ba6-ab75-1a53cdbe6d99" providerId="ADAL" clId="{1991A1BC-28E4-4CE3-9D39-61904E1D8778}" dt="2019-12-10T14:31:46.783" v="535" actId="1076"/>
          <ac:picMkLst>
            <pc:docMk/>
            <pc:sldMk cId="3349754048" sldId="258"/>
            <ac:picMk id="10" creationId="{598EB4E1-1858-436D-B1BA-09753A23FB75}"/>
          </ac:picMkLst>
        </pc:picChg>
      </pc:sldChg>
      <pc:sldChg chg="addSp modSp">
        <pc:chgData name="Andrew Jones (MLCSU)" userId="dbe7569e-0422-4ba6-ab75-1a53cdbe6d99" providerId="ADAL" clId="{1991A1BC-28E4-4CE3-9D39-61904E1D8778}" dt="2019-12-10T14:33:11.948" v="540" actId="1076"/>
        <pc:sldMkLst>
          <pc:docMk/>
          <pc:sldMk cId="1157096567" sldId="364"/>
        </pc:sldMkLst>
        <pc:spChg chg="mod">
          <ac:chgData name="Andrew Jones (MLCSU)" userId="dbe7569e-0422-4ba6-ab75-1a53cdbe6d99" providerId="ADAL" clId="{1991A1BC-28E4-4CE3-9D39-61904E1D8778}" dt="2019-12-10T14:28:48.044" v="457" actId="20577"/>
          <ac:spMkLst>
            <pc:docMk/>
            <pc:sldMk cId="1157096567" sldId="36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1991A1BC-28E4-4CE3-9D39-61904E1D8778}" dt="2019-12-10T14:29:49.746" v="525" actId="20577"/>
          <ac:spMkLst>
            <pc:docMk/>
            <pc:sldMk cId="1157096567" sldId="364"/>
            <ac:spMk id="6" creationId="{5CA1C7F9-2613-4435-95DD-27A410F5F137}"/>
          </ac:spMkLst>
        </pc:spChg>
        <pc:picChg chg="add mod">
          <ac:chgData name="Andrew Jones (MLCSU)" userId="dbe7569e-0422-4ba6-ab75-1a53cdbe6d99" providerId="ADAL" clId="{1991A1BC-28E4-4CE3-9D39-61904E1D8778}" dt="2019-12-10T14:33:11.948" v="540" actId="1076"/>
          <ac:picMkLst>
            <pc:docMk/>
            <pc:sldMk cId="1157096567" sldId="364"/>
            <ac:picMk id="7" creationId="{5C4AA2A2-394E-4AC7-A52E-7E6335B290C0}"/>
          </ac:picMkLst>
        </pc:picChg>
      </pc:sldChg>
      <pc:sldChg chg="modSp">
        <pc:chgData name="Andrew Jones (MLCSU)" userId="dbe7569e-0422-4ba6-ab75-1a53cdbe6d99" providerId="ADAL" clId="{1991A1BC-28E4-4CE3-9D39-61904E1D8778}" dt="2019-12-10T14:27:08.146" v="303" actId="6549"/>
        <pc:sldMkLst>
          <pc:docMk/>
          <pc:sldMk cId="3485483398" sldId="398"/>
        </pc:sldMkLst>
        <pc:spChg chg="mod">
          <ac:chgData name="Andrew Jones (MLCSU)" userId="dbe7569e-0422-4ba6-ab75-1a53cdbe6d99" providerId="ADAL" clId="{1991A1BC-28E4-4CE3-9D39-61904E1D8778}" dt="2019-12-10T14:27:08.146" v="303" actId="6549"/>
          <ac:spMkLst>
            <pc:docMk/>
            <pc:sldMk cId="3485483398" sldId="398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1991A1BC-28E4-4CE3-9D39-61904E1D8778}" dt="2019-12-10T14:25:29.824" v="277" actId="20577"/>
          <ac:spMkLst>
            <pc:docMk/>
            <pc:sldMk cId="3485483398" sldId="398"/>
            <ac:spMk id="9" creationId="{F93D3D15-15AC-4A67-A774-C6C8B30D07A4}"/>
          </ac:spMkLst>
        </pc:spChg>
      </pc:sldChg>
      <pc:sldChg chg="modSp add del">
        <pc:chgData name="Andrew Jones (MLCSU)" userId="dbe7569e-0422-4ba6-ab75-1a53cdbe6d99" providerId="ADAL" clId="{1991A1BC-28E4-4CE3-9D39-61904E1D8778}" dt="2019-12-10T14:24:15.640" v="187"/>
        <pc:sldMkLst>
          <pc:docMk/>
          <pc:sldMk cId="3229995160" sldId="414"/>
        </pc:sldMkLst>
        <pc:spChg chg="mod">
          <ac:chgData name="Andrew Jones (MLCSU)" userId="dbe7569e-0422-4ba6-ab75-1a53cdbe6d99" providerId="ADAL" clId="{1991A1BC-28E4-4CE3-9D39-61904E1D8778}" dt="2019-12-10T14:24:15.046" v="186" actId="20577"/>
          <ac:spMkLst>
            <pc:docMk/>
            <pc:sldMk cId="3229995160" sldId="414"/>
            <ac:spMk id="5" creationId="{F941FD1E-3F51-4688-B618-29AD89C67752}"/>
          </ac:spMkLst>
        </pc:spChg>
      </pc:sldChg>
      <pc:sldChg chg="del">
        <pc:chgData name="Andrew Jones (MLCSU)" userId="dbe7569e-0422-4ba6-ab75-1a53cdbe6d99" providerId="ADAL" clId="{1991A1BC-28E4-4CE3-9D39-61904E1D8778}" dt="2019-12-10T14:09:55.490" v="53" actId="2696"/>
        <pc:sldMkLst>
          <pc:docMk/>
          <pc:sldMk cId="4068080004" sldId="414"/>
        </pc:sldMkLst>
      </pc:sldChg>
    </pc:docChg>
  </pc:docChgLst>
  <pc:docChgLst>
    <pc:chgData name="Andrew Jones (MLCSU)" userId="dbe7569e-0422-4ba6-ab75-1a53cdbe6d99" providerId="ADAL" clId="{0FEF83FB-81CE-4F3C-8A28-5BD994212F89}"/>
    <pc:docChg chg="modSld">
      <pc:chgData name="Andrew Jones (MLCSU)" userId="dbe7569e-0422-4ba6-ab75-1a53cdbe6d99" providerId="ADAL" clId="{0FEF83FB-81CE-4F3C-8A28-5BD994212F89}" dt="2019-12-06T09:58:10.492" v="12" actId="20577"/>
      <pc:docMkLst>
        <pc:docMk/>
      </pc:docMkLst>
      <pc:sldChg chg="modNotesTx">
        <pc:chgData name="Andrew Jones (MLCSU)" userId="dbe7569e-0422-4ba6-ab75-1a53cdbe6d99" providerId="ADAL" clId="{0FEF83FB-81CE-4F3C-8A28-5BD994212F89}" dt="2019-12-06T09:58:04.712" v="11" actId="20577"/>
        <pc:sldMkLst>
          <pc:docMk/>
          <pc:sldMk cId="2115996429" sldId="323"/>
        </pc:sldMkLst>
      </pc:sldChg>
      <pc:sldChg chg="modNotesTx">
        <pc:chgData name="Andrew Jones (MLCSU)" userId="dbe7569e-0422-4ba6-ab75-1a53cdbe6d99" providerId="ADAL" clId="{0FEF83FB-81CE-4F3C-8A28-5BD994212F89}" dt="2019-12-06T09:58:10.492" v="12" actId="20577"/>
        <pc:sldMkLst>
          <pc:docMk/>
          <pc:sldMk cId="1455735942" sldId="324"/>
        </pc:sldMkLst>
      </pc:sldChg>
      <pc:sldChg chg="modNotesTx">
        <pc:chgData name="Andrew Jones (MLCSU)" userId="dbe7569e-0422-4ba6-ab75-1a53cdbe6d99" providerId="ADAL" clId="{0FEF83FB-81CE-4F3C-8A28-5BD994212F89}" dt="2019-12-06T09:57:57.130" v="10" actId="20577"/>
        <pc:sldMkLst>
          <pc:docMk/>
          <pc:sldMk cId="2162896671" sldId="346"/>
        </pc:sldMkLst>
      </pc:sldChg>
      <pc:sldChg chg="modNotesTx">
        <pc:chgData name="Andrew Jones (MLCSU)" userId="dbe7569e-0422-4ba6-ab75-1a53cdbe6d99" providerId="ADAL" clId="{0FEF83FB-81CE-4F3C-8A28-5BD994212F89}" dt="2019-12-06T09:57:39.832" v="6" actId="20577"/>
        <pc:sldMkLst>
          <pc:docMk/>
          <pc:sldMk cId="2388019866" sldId="369"/>
        </pc:sldMkLst>
      </pc:sldChg>
      <pc:sldChg chg="modNotesTx">
        <pc:chgData name="Andrew Jones (MLCSU)" userId="dbe7569e-0422-4ba6-ab75-1a53cdbe6d99" providerId="ADAL" clId="{0FEF83FB-81CE-4F3C-8A28-5BD994212F89}" dt="2019-12-06T09:57:46.310" v="9" actId="20577"/>
        <pc:sldMkLst>
          <pc:docMk/>
          <pc:sldMk cId="3550711107" sldId="371"/>
        </pc:sldMkLst>
      </pc:sldChg>
      <pc:sldChg chg="modNotesTx">
        <pc:chgData name="Andrew Jones (MLCSU)" userId="dbe7569e-0422-4ba6-ab75-1a53cdbe6d99" providerId="ADAL" clId="{0FEF83FB-81CE-4F3C-8A28-5BD994212F89}" dt="2019-12-06T09:33:07.602" v="2" actId="20577"/>
        <pc:sldMkLst>
          <pc:docMk/>
          <pc:sldMk cId="2097194784" sldId="372"/>
        </pc:sldMkLst>
      </pc:sldChg>
      <pc:sldChg chg="modNotesTx">
        <pc:chgData name="Andrew Jones (MLCSU)" userId="dbe7569e-0422-4ba6-ab75-1a53cdbe6d99" providerId="ADAL" clId="{0FEF83FB-81CE-4F3C-8A28-5BD994212F89}" dt="2019-12-06T09:57:34.703" v="5" actId="20577"/>
        <pc:sldMkLst>
          <pc:docMk/>
          <pc:sldMk cId="1765544400" sldId="380"/>
        </pc:sldMkLst>
      </pc:sldChg>
      <pc:sldChg chg="modNotesTx">
        <pc:chgData name="Andrew Jones (MLCSU)" userId="dbe7569e-0422-4ba6-ab75-1a53cdbe6d99" providerId="ADAL" clId="{0FEF83FB-81CE-4F3C-8A28-5BD994212F89}" dt="2019-12-06T09:32:58.174" v="1" actId="20577"/>
        <pc:sldMkLst>
          <pc:docMk/>
          <pc:sldMk cId="3843368220" sldId="384"/>
        </pc:sldMkLst>
      </pc:sldChg>
      <pc:sldChg chg="modNotesTx">
        <pc:chgData name="Andrew Jones (MLCSU)" userId="dbe7569e-0422-4ba6-ab75-1a53cdbe6d99" providerId="ADAL" clId="{0FEF83FB-81CE-4F3C-8A28-5BD994212F89}" dt="2019-12-06T09:32:53.434" v="0" actId="20577"/>
        <pc:sldMkLst>
          <pc:docMk/>
          <pc:sldMk cId="2528975082" sldId="406"/>
        </pc:sldMkLst>
      </pc:sldChg>
      <pc:sldChg chg="modNotesTx">
        <pc:chgData name="Andrew Jones (MLCSU)" userId="dbe7569e-0422-4ba6-ab75-1a53cdbe6d99" providerId="ADAL" clId="{0FEF83FB-81CE-4F3C-8A28-5BD994212F89}" dt="2019-12-06T09:57:07.428" v="3" actId="20577"/>
        <pc:sldMkLst>
          <pc:docMk/>
          <pc:sldMk cId="90179489" sldId="407"/>
        </pc:sldMkLst>
      </pc:sldChg>
      <pc:sldChg chg="modNotesTx">
        <pc:chgData name="Andrew Jones (MLCSU)" userId="dbe7569e-0422-4ba6-ab75-1a53cdbe6d99" providerId="ADAL" clId="{0FEF83FB-81CE-4F3C-8A28-5BD994212F89}" dt="2019-12-06T09:57:25.392" v="4" actId="20577"/>
        <pc:sldMkLst>
          <pc:docMk/>
          <pc:sldMk cId="3282564070" sldId="410"/>
        </pc:sldMkLst>
      </pc:sldChg>
    </pc:docChg>
  </pc:docChgLst>
  <pc:docChgLst>
    <pc:chgData name="Andrew Jones (MLCSU)" userId="dbe7569e-0422-4ba6-ab75-1a53cdbe6d99" providerId="ADAL" clId="{28A60C1B-79B4-4CB7-9394-36712EAA0194}"/>
    <pc:docChg chg="undo custSel addSld delSld modSld sldOrd">
      <pc:chgData name="Andrew Jones (MLCSU)" userId="dbe7569e-0422-4ba6-ab75-1a53cdbe6d99" providerId="ADAL" clId="{28A60C1B-79B4-4CB7-9394-36712EAA0194}" dt="2019-10-15T08:32:42.890" v="824" actId="478"/>
      <pc:docMkLst>
        <pc:docMk/>
      </pc:docMkLst>
      <pc:sldChg chg="addSp delSp modSp">
        <pc:chgData name="Andrew Jones (MLCSU)" userId="dbe7569e-0422-4ba6-ab75-1a53cdbe6d99" providerId="ADAL" clId="{28A60C1B-79B4-4CB7-9394-36712EAA0194}" dt="2019-10-15T08:32:42.890" v="824" actId="478"/>
        <pc:sldMkLst>
          <pc:docMk/>
          <pc:sldMk cId="3349754048" sldId="258"/>
        </pc:sldMkLst>
        <pc:spChg chg="mod">
          <ac:chgData name="Andrew Jones (MLCSU)" userId="dbe7569e-0422-4ba6-ab75-1a53cdbe6d99" providerId="ADAL" clId="{28A60C1B-79B4-4CB7-9394-36712EAA0194}" dt="2019-10-15T07:09:07.073" v="3" actId="20577"/>
          <ac:spMkLst>
            <pc:docMk/>
            <pc:sldMk cId="3349754048" sldId="258"/>
            <ac:spMk id="5" creationId="{F941FD1E-3F51-4688-B618-29AD89C67752}"/>
          </ac:spMkLst>
        </pc:spChg>
        <pc:spChg chg="add del mod">
          <ac:chgData name="Andrew Jones (MLCSU)" userId="dbe7569e-0422-4ba6-ab75-1a53cdbe6d99" providerId="ADAL" clId="{28A60C1B-79B4-4CB7-9394-36712EAA0194}" dt="2019-10-15T08:32:42.890" v="824" actId="478"/>
          <ac:spMkLst>
            <pc:docMk/>
            <pc:sldMk cId="3349754048" sldId="258"/>
            <ac:spMk id="8" creationId="{0F6907DA-FE1D-4FF2-9198-E6141920BA53}"/>
          </ac:spMkLst>
        </pc:spChg>
        <pc:picChg chg="del">
          <ac:chgData name="Andrew Jones (MLCSU)" userId="dbe7569e-0422-4ba6-ab75-1a53cdbe6d99" providerId="ADAL" clId="{28A60C1B-79B4-4CB7-9394-36712EAA0194}" dt="2019-10-15T07:09:14.682" v="4" actId="478"/>
          <ac:picMkLst>
            <pc:docMk/>
            <pc:sldMk cId="3349754048" sldId="258"/>
            <ac:picMk id="3" creationId="{443730D1-9931-479A-8E17-D53892577BAE}"/>
          </ac:picMkLst>
        </pc:picChg>
      </pc:sldChg>
      <pc:sldChg chg="modSp">
        <pc:chgData name="Andrew Jones (MLCSU)" userId="dbe7569e-0422-4ba6-ab75-1a53cdbe6d99" providerId="ADAL" clId="{28A60C1B-79B4-4CB7-9394-36712EAA0194}" dt="2019-10-15T07:41:02.886" v="767" actId="5793"/>
        <pc:sldMkLst>
          <pc:docMk/>
          <pc:sldMk cId="2495900768" sldId="326"/>
        </pc:sldMkLst>
        <pc:spChg chg="mod">
          <ac:chgData name="Andrew Jones (MLCSU)" userId="dbe7569e-0422-4ba6-ab75-1a53cdbe6d99" providerId="ADAL" clId="{28A60C1B-79B4-4CB7-9394-36712EAA0194}" dt="2019-10-15T07:41:02.886" v="767" actId="5793"/>
          <ac:spMkLst>
            <pc:docMk/>
            <pc:sldMk cId="2495900768" sldId="326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41:50.829" v="796" actId="20577"/>
        <pc:sldMkLst>
          <pc:docMk/>
          <pc:sldMk cId="1994304053" sldId="329"/>
        </pc:sldMkLst>
        <pc:spChg chg="mod">
          <ac:chgData name="Andrew Jones (MLCSU)" userId="dbe7569e-0422-4ba6-ab75-1a53cdbe6d99" providerId="ADAL" clId="{28A60C1B-79B4-4CB7-9394-36712EAA0194}" dt="2019-10-15T07:41:50.829" v="796" actId="20577"/>
          <ac:spMkLst>
            <pc:docMk/>
            <pc:sldMk cId="1994304053" sldId="329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42:09.733" v="799" actId="207"/>
        <pc:sldMkLst>
          <pc:docMk/>
          <pc:sldMk cId="2053074294" sldId="330"/>
        </pc:sldMkLst>
        <pc:spChg chg="mod">
          <ac:chgData name="Andrew Jones (MLCSU)" userId="dbe7569e-0422-4ba6-ab75-1a53cdbe6d99" providerId="ADAL" clId="{28A60C1B-79B4-4CB7-9394-36712EAA0194}" dt="2019-10-15T07:42:09.733" v="799" actId="207"/>
          <ac:spMkLst>
            <pc:docMk/>
            <pc:sldMk cId="2053074294" sldId="330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39:43.403" v="734" actId="115"/>
        <pc:sldMkLst>
          <pc:docMk/>
          <pc:sldMk cId="2240210540" sldId="349"/>
        </pc:sldMkLst>
        <pc:spChg chg="mod">
          <ac:chgData name="Andrew Jones (MLCSU)" userId="dbe7569e-0422-4ba6-ab75-1a53cdbe6d99" providerId="ADAL" clId="{28A60C1B-79B4-4CB7-9394-36712EAA0194}" dt="2019-10-15T07:39:43.403" v="734" actId="115"/>
          <ac:spMkLst>
            <pc:docMk/>
            <pc:sldMk cId="2240210540" sldId="349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40:15.090" v="762" actId="20577"/>
        <pc:sldMkLst>
          <pc:docMk/>
          <pc:sldMk cId="3663163721" sldId="351"/>
        </pc:sldMkLst>
        <pc:spChg chg="mod">
          <ac:chgData name="Andrew Jones (MLCSU)" userId="dbe7569e-0422-4ba6-ab75-1a53cdbe6d99" providerId="ADAL" clId="{28A60C1B-79B4-4CB7-9394-36712EAA0194}" dt="2019-10-15T07:40:15.090" v="762" actId="20577"/>
          <ac:spMkLst>
            <pc:docMk/>
            <pc:sldMk cId="3663163721" sldId="351"/>
            <ac:spMk id="6" creationId="{5CA1C7F9-2613-4435-95DD-27A410F5F137}"/>
          </ac:spMkLst>
        </pc:spChg>
      </pc:sldChg>
      <pc:sldChg chg="ord">
        <pc:chgData name="Andrew Jones (MLCSU)" userId="dbe7569e-0422-4ba6-ab75-1a53cdbe6d99" providerId="ADAL" clId="{28A60C1B-79B4-4CB7-9394-36712EAA0194}" dt="2019-10-15T07:32:40.238" v="623"/>
        <pc:sldMkLst>
          <pc:docMk/>
          <pc:sldMk cId="2337490374" sldId="358"/>
        </pc:sldMkLst>
      </pc:sldChg>
      <pc:sldChg chg="modSp">
        <pc:chgData name="Andrew Jones (MLCSU)" userId="dbe7569e-0422-4ba6-ab75-1a53cdbe6d99" providerId="ADAL" clId="{28A60C1B-79B4-4CB7-9394-36712EAA0194}" dt="2019-10-15T07:37:34.308" v="724" actId="404"/>
        <pc:sldMkLst>
          <pc:docMk/>
          <pc:sldMk cId="1337193240" sldId="363"/>
        </pc:sldMkLst>
        <pc:spChg chg="mod">
          <ac:chgData name="Andrew Jones (MLCSU)" userId="dbe7569e-0422-4ba6-ab75-1a53cdbe6d99" providerId="ADAL" clId="{28A60C1B-79B4-4CB7-9394-36712EAA0194}" dt="2019-10-15T07:37:34.308" v="724" actId="404"/>
          <ac:spMkLst>
            <pc:docMk/>
            <pc:sldMk cId="1337193240" sldId="363"/>
            <ac:spMk id="6" creationId="{5CA1C7F9-2613-4435-95DD-27A410F5F137}"/>
          </ac:spMkLst>
        </pc:spChg>
      </pc:sldChg>
      <pc:sldChg chg="modSp ord">
        <pc:chgData name="Andrew Jones (MLCSU)" userId="dbe7569e-0422-4ba6-ab75-1a53cdbe6d99" providerId="ADAL" clId="{28A60C1B-79B4-4CB7-9394-36712EAA0194}" dt="2019-10-15T07:30:51.059" v="622"/>
        <pc:sldMkLst>
          <pc:docMk/>
          <pc:sldMk cId="2036701967" sldId="367"/>
        </pc:sldMkLst>
        <pc:spChg chg="mod">
          <ac:chgData name="Andrew Jones (MLCSU)" userId="dbe7569e-0422-4ba6-ab75-1a53cdbe6d99" providerId="ADAL" clId="{28A60C1B-79B4-4CB7-9394-36712EAA0194}" dt="2019-10-15T07:26:45.825" v="557" actId="207"/>
          <ac:spMkLst>
            <pc:docMk/>
            <pc:sldMk cId="2036701967" sldId="367"/>
            <ac:spMk id="9" creationId="{09865BB5-9AF9-4B8B-B669-F03D53A75EB2}"/>
          </ac:spMkLst>
        </pc:spChg>
        <pc:spChg chg="mod">
          <ac:chgData name="Andrew Jones (MLCSU)" userId="dbe7569e-0422-4ba6-ab75-1a53cdbe6d99" providerId="ADAL" clId="{28A60C1B-79B4-4CB7-9394-36712EAA0194}" dt="2019-10-15T07:27:36.208" v="558" actId="207"/>
          <ac:spMkLst>
            <pc:docMk/>
            <pc:sldMk cId="2036701967" sldId="367"/>
            <ac:spMk id="10" creationId="{D99D975B-C98D-4CDA-B686-7C21DDFDDE8F}"/>
          </ac:spMkLst>
        </pc:spChg>
      </pc:sldChg>
      <pc:sldChg chg="ord">
        <pc:chgData name="Andrew Jones (MLCSU)" userId="dbe7569e-0422-4ba6-ab75-1a53cdbe6d99" providerId="ADAL" clId="{28A60C1B-79B4-4CB7-9394-36712EAA0194}" dt="2019-10-15T07:34:24.162" v="634"/>
        <pc:sldMkLst>
          <pc:docMk/>
          <pc:sldMk cId="3550711107" sldId="371"/>
        </pc:sldMkLst>
      </pc:sldChg>
      <pc:sldChg chg="ord">
        <pc:chgData name="Andrew Jones (MLCSU)" userId="dbe7569e-0422-4ba6-ab75-1a53cdbe6d99" providerId="ADAL" clId="{28A60C1B-79B4-4CB7-9394-36712EAA0194}" dt="2019-10-15T07:34:11.361" v="633"/>
        <pc:sldMkLst>
          <pc:docMk/>
          <pc:sldMk cId="2097194784" sldId="372"/>
        </pc:sldMkLst>
      </pc:sldChg>
      <pc:sldChg chg="modSp">
        <pc:chgData name="Andrew Jones (MLCSU)" userId="dbe7569e-0422-4ba6-ab75-1a53cdbe6d99" providerId="ADAL" clId="{28A60C1B-79B4-4CB7-9394-36712EAA0194}" dt="2019-10-15T07:26:25.353" v="556" actId="20577"/>
        <pc:sldMkLst>
          <pc:docMk/>
          <pc:sldMk cId="1486754954" sldId="383"/>
        </pc:sldMkLst>
        <pc:spChg chg="mod">
          <ac:chgData name="Andrew Jones (MLCSU)" userId="dbe7569e-0422-4ba6-ab75-1a53cdbe6d99" providerId="ADAL" clId="{28A60C1B-79B4-4CB7-9394-36712EAA0194}" dt="2019-10-15T07:26:25.353" v="556" actId="20577"/>
          <ac:spMkLst>
            <pc:docMk/>
            <pc:sldMk cId="1486754954" sldId="38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35:20.862" v="660" actId="20577"/>
        <pc:sldMkLst>
          <pc:docMk/>
          <pc:sldMk cId="3843368220" sldId="384"/>
        </pc:sldMkLst>
        <pc:spChg chg="mod">
          <ac:chgData name="Andrew Jones (MLCSU)" userId="dbe7569e-0422-4ba6-ab75-1a53cdbe6d99" providerId="ADAL" clId="{28A60C1B-79B4-4CB7-9394-36712EAA0194}" dt="2019-10-15T07:35:20.862" v="660" actId="20577"/>
          <ac:spMkLst>
            <pc:docMk/>
            <pc:sldMk cId="3843368220" sldId="384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30:20.846" v="621" actId="20577"/>
        <pc:sldMkLst>
          <pc:docMk/>
          <pc:sldMk cId="1239666355" sldId="386"/>
        </pc:sldMkLst>
        <pc:spChg chg="mod">
          <ac:chgData name="Andrew Jones (MLCSU)" userId="dbe7569e-0422-4ba6-ab75-1a53cdbe6d99" providerId="ADAL" clId="{28A60C1B-79B4-4CB7-9394-36712EAA0194}" dt="2019-10-15T07:30:20.846" v="621" actId="20577"/>
          <ac:spMkLst>
            <pc:docMk/>
            <pc:sldMk cId="1239666355" sldId="386"/>
            <ac:spMk id="5" creationId="{120247FB-035C-4C64-89D1-C813A3FCC8FD}"/>
          </ac:spMkLst>
        </pc:spChg>
      </pc:sldChg>
      <pc:sldChg chg="modSp">
        <pc:chgData name="Andrew Jones (MLCSU)" userId="dbe7569e-0422-4ba6-ab75-1a53cdbe6d99" providerId="ADAL" clId="{28A60C1B-79B4-4CB7-9394-36712EAA0194}" dt="2019-10-15T07:34:46.963" v="635" actId="20577"/>
        <pc:sldMkLst>
          <pc:docMk/>
          <pc:sldMk cId="1268919720" sldId="389"/>
        </pc:sldMkLst>
        <pc:spChg chg="mod">
          <ac:chgData name="Andrew Jones (MLCSU)" userId="dbe7569e-0422-4ba6-ab75-1a53cdbe6d99" providerId="ADAL" clId="{28A60C1B-79B4-4CB7-9394-36712EAA0194}" dt="2019-10-15T07:34:46.963" v="635" actId="20577"/>
          <ac:spMkLst>
            <pc:docMk/>
            <pc:sldMk cId="1268919720" sldId="389"/>
            <ac:spMk id="8" creationId="{A054E27A-FAF8-4837-B0CE-34FA912B9A96}"/>
          </ac:spMkLst>
        </pc:spChg>
      </pc:sldChg>
      <pc:sldChg chg="addSp delSp modSp">
        <pc:chgData name="Andrew Jones (MLCSU)" userId="dbe7569e-0422-4ba6-ab75-1a53cdbe6d99" providerId="ADAL" clId="{28A60C1B-79B4-4CB7-9394-36712EAA0194}" dt="2019-10-15T08:05:28.627" v="821"/>
        <pc:sldMkLst>
          <pc:docMk/>
          <pc:sldMk cId="2000266865" sldId="390"/>
        </pc:sldMkLst>
        <pc:spChg chg="mod">
          <ac:chgData name="Andrew Jones (MLCSU)" userId="dbe7569e-0422-4ba6-ab75-1a53cdbe6d99" providerId="ADAL" clId="{28A60C1B-79B4-4CB7-9394-36712EAA0194}" dt="2019-10-15T07:25:59.028" v="513" actId="20577"/>
          <ac:spMkLst>
            <pc:docMk/>
            <pc:sldMk cId="2000266865" sldId="390"/>
            <ac:spMk id="6" creationId="{5CA1C7F9-2613-4435-95DD-27A410F5F137}"/>
          </ac:spMkLst>
        </pc:spChg>
        <pc:spChg chg="add del mod">
          <ac:chgData name="Andrew Jones (MLCSU)" userId="dbe7569e-0422-4ba6-ab75-1a53cdbe6d99" providerId="ADAL" clId="{28A60C1B-79B4-4CB7-9394-36712EAA0194}" dt="2019-10-15T08:05:28.627" v="821"/>
          <ac:spMkLst>
            <pc:docMk/>
            <pc:sldMk cId="2000266865" sldId="390"/>
            <ac:spMk id="7" creationId="{7C07A508-4993-4C2A-8CDC-8F1AA680B660}"/>
          </ac:spMkLst>
        </pc:spChg>
        <pc:spChg chg="add mod">
          <ac:chgData name="Andrew Jones (MLCSU)" userId="dbe7569e-0422-4ba6-ab75-1a53cdbe6d99" providerId="ADAL" clId="{28A60C1B-79B4-4CB7-9394-36712EAA0194}" dt="2019-10-15T07:23:00.279" v="390" actId="14100"/>
          <ac:spMkLst>
            <pc:docMk/>
            <pc:sldMk cId="2000266865" sldId="390"/>
            <ac:spMk id="8" creationId="{5BFC8C76-C5C6-48FB-BB8F-E31736033077}"/>
          </ac:spMkLst>
        </pc:spChg>
        <pc:spChg chg="add mod">
          <ac:chgData name="Andrew Jones (MLCSU)" userId="dbe7569e-0422-4ba6-ab75-1a53cdbe6d99" providerId="ADAL" clId="{28A60C1B-79B4-4CB7-9394-36712EAA0194}" dt="2019-10-15T07:43:06.741" v="813" actId="1076"/>
          <ac:spMkLst>
            <pc:docMk/>
            <pc:sldMk cId="2000266865" sldId="390"/>
            <ac:spMk id="9" creationId="{5A2EF1D2-4A61-4E7F-AFF4-53EC244E52BD}"/>
          </ac:spMkLst>
        </pc:spChg>
        <pc:cxnChg chg="add mod">
          <ac:chgData name="Andrew Jones (MLCSU)" userId="dbe7569e-0422-4ba6-ab75-1a53cdbe6d99" providerId="ADAL" clId="{28A60C1B-79B4-4CB7-9394-36712EAA0194}" dt="2019-10-15T07:43:22.647" v="819" actId="1076"/>
          <ac:cxnSpMkLst>
            <pc:docMk/>
            <pc:sldMk cId="2000266865" sldId="390"/>
            <ac:cxnSpMk id="11" creationId="{C9294665-CE1D-4263-90FC-855E006B6754}"/>
          </ac:cxnSpMkLst>
        </pc:cxnChg>
      </pc:sldChg>
      <pc:sldChg chg="modSp">
        <pc:chgData name="Andrew Jones (MLCSU)" userId="dbe7569e-0422-4ba6-ab75-1a53cdbe6d99" providerId="ADAL" clId="{28A60C1B-79B4-4CB7-9394-36712EAA0194}" dt="2019-10-15T07:36:54.053" v="715" actId="20577"/>
        <pc:sldMkLst>
          <pc:docMk/>
          <pc:sldMk cId="3509934562" sldId="394"/>
        </pc:sldMkLst>
        <pc:spChg chg="mod">
          <ac:chgData name="Andrew Jones (MLCSU)" userId="dbe7569e-0422-4ba6-ab75-1a53cdbe6d99" providerId="ADAL" clId="{28A60C1B-79B4-4CB7-9394-36712EAA0194}" dt="2019-10-15T07:36:54.053" v="715" actId="20577"/>
          <ac:spMkLst>
            <pc:docMk/>
            <pc:sldMk cId="3509934562" sldId="394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28A60C1B-79B4-4CB7-9394-36712EAA0194}" dt="2019-10-15T07:25:18.780" v="501" actId="20577"/>
        <pc:sldMkLst>
          <pc:docMk/>
          <pc:sldMk cId="1954513869" sldId="397"/>
        </pc:sldMkLst>
        <pc:spChg chg="mod">
          <ac:chgData name="Andrew Jones (MLCSU)" userId="dbe7569e-0422-4ba6-ab75-1a53cdbe6d99" providerId="ADAL" clId="{28A60C1B-79B4-4CB7-9394-36712EAA0194}" dt="2019-10-15T07:25:18.780" v="501" actId="20577"/>
          <ac:spMkLst>
            <pc:docMk/>
            <pc:sldMk cId="1954513869" sldId="397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28A60C1B-79B4-4CB7-9394-36712EAA0194}" dt="2019-10-15T07:19:14.197" v="209" actId="20577"/>
          <ac:spMkLst>
            <pc:docMk/>
            <pc:sldMk cId="1954513869" sldId="397"/>
            <ac:spMk id="9" creationId="{F93D3D15-15AC-4A67-A774-C6C8B30D07A4}"/>
          </ac:spMkLst>
        </pc:spChg>
      </pc:sldChg>
      <pc:sldChg chg="delSp modSp">
        <pc:chgData name="Andrew Jones (MLCSU)" userId="dbe7569e-0422-4ba6-ab75-1a53cdbe6d99" providerId="ADAL" clId="{28A60C1B-79B4-4CB7-9394-36712EAA0194}" dt="2019-10-15T07:24:23.959" v="444" actId="6549"/>
        <pc:sldMkLst>
          <pc:docMk/>
          <pc:sldMk cId="3485483398" sldId="398"/>
        </pc:sldMkLst>
        <pc:spChg chg="mod">
          <ac:chgData name="Andrew Jones (MLCSU)" userId="dbe7569e-0422-4ba6-ab75-1a53cdbe6d99" providerId="ADAL" clId="{28A60C1B-79B4-4CB7-9394-36712EAA0194}" dt="2019-10-15T07:24:23.959" v="444" actId="6549"/>
          <ac:spMkLst>
            <pc:docMk/>
            <pc:sldMk cId="3485483398" sldId="398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28A60C1B-79B4-4CB7-9394-36712EAA0194}" dt="2019-10-15T07:19:04.094" v="193" actId="20577"/>
          <ac:spMkLst>
            <pc:docMk/>
            <pc:sldMk cId="3485483398" sldId="398"/>
            <ac:spMk id="9" creationId="{F93D3D15-15AC-4A67-A774-C6C8B30D07A4}"/>
          </ac:spMkLst>
        </pc:spChg>
        <pc:picChg chg="del mod">
          <ac:chgData name="Andrew Jones (MLCSU)" userId="dbe7569e-0422-4ba6-ab75-1a53cdbe6d99" providerId="ADAL" clId="{28A60C1B-79B4-4CB7-9394-36712EAA0194}" dt="2019-10-15T07:16:04.574" v="115" actId="478"/>
          <ac:picMkLst>
            <pc:docMk/>
            <pc:sldMk cId="3485483398" sldId="398"/>
            <ac:picMk id="1026" creationId="{78CF6AD5-0E76-4DAF-AECC-764CA22A1F47}"/>
          </ac:picMkLst>
        </pc:picChg>
      </pc:sldChg>
      <pc:sldChg chg="modSp">
        <pc:chgData name="Andrew Jones (MLCSU)" userId="dbe7569e-0422-4ba6-ab75-1a53cdbe6d99" providerId="ADAL" clId="{28A60C1B-79B4-4CB7-9394-36712EAA0194}" dt="2019-10-15T07:36:09.520" v="679" actId="14100"/>
        <pc:sldMkLst>
          <pc:docMk/>
          <pc:sldMk cId="2528975082" sldId="406"/>
        </pc:sldMkLst>
        <pc:spChg chg="mod">
          <ac:chgData name="Andrew Jones (MLCSU)" userId="dbe7569e-0422-4ba6-ab75-1a53cdbe6d99" providerId="ADAL" clId="{28A60C1B-79B4-4CB7-9394-36712EAA0194}" dt="2019-10-15T07:36:09.520" v="679" actId="14100"/>
          <ac:spMkLst>
            <pc:docMk/>
            <pc:sldMk cId="2528975082" sldId="406"/>
            <ac:spMk id="6" creationId="{5CA1C7F9-2613-4435-95DD-27A410F5F137}"/>
          </ac:spMkLst>
        </pc:spChg>
      </pc:sldChg>
      <pc:sldChg chg="addSp modSp">
        <pc:chgData name="Andrew Jones (MLCSU)" userId="dbe7569e-0422-4ba6-ab75-1a53cdbe6d99" providerId="ADAL" clId="{28A60C1B-79B4-4CB7-9394-36712EAA0194}" dt="2019-10-15T07:24:01.207" v="433" actId="20577"/>
        <pc:sldMkLst>
          <pc:docMk/>
          <pc:sldMk cId="90179489" sldId="407"/>
        </pc:sldMkLst>
        <pc:spChg chg="add mod">
          <ac:chgData name="Andrew Jones (MLCSU)" userId="dbe7569e-0422-4ba6-ab75-1a53cdbe6d99" providerId="ADAL" clId="{28A60C1B-79B4-4CB7-9394-36712EAA0194}" dt="2019-10-15T07:15:22.973" v="110" actId="1076"/>
          <ac:spMkLst>
            <pc:docMk/>
            <pc:sldMk cId="90179489" sldId="407"/>
            <ac:spMk id="5" creationId="{B3372E5A-1DAB-4415-A5A4-2E3847A26DD6}"/>
          </ac:spMkLst>
        </pc:spChg>
        <pc:spChg chg="mod">
          <ac:chgData name="Andrew Jones (MLCSU)" userId="dbe7569e-0422-4ba6-ab75-1a53cdbe6d99" providerId="ADAL" clId="{28A60C1B-79B4-4CB7-9394-36712EAA0194}" dt="2019-10-15T07:24:01.207" v="433" actId="20577"/>
          <ac:spMkLst>
            <pc:docMk/>
            <pc:sldMk cId="90179489" sldId="407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28A60C1B-79B4-4CB7-9394-36712EAA0194}" dt="2019-10-15T07:10:34.051" v="27" actId="20577"/>
          <ac:spMkLst>
            <pc:docMk/>
            <pc:sldMk cId="90179489" sldId="407"/>
            <ac:spMk id="9" creationId="{F93D3D15-15AC-4A67-A774-C6C8B30D07A4}"/>
          </ac:spMkLst>
        </pc:spChg>
      </pc:sldChg>
      <pc:sldChg chg="modSp modNotesTx">
        <pc:chgData name="Andrew Jones (MLCSU)" userId="dbe7569e-0422-4ba6-ab75-1a53cdbe6d99" providerId="ADAL" clId="{28A60C1B-79B4-4CB7-9394-36712EAA0194}" dt="2019-10-15T07:39:16.804" v="732" actId="1076"/>
        <pc:sldMkLst>
          <pc:docMk/>
          <pc:sldMk cId="4096524032" sldId="408"/>
        </pc:sldMkLst>
        <pc:spChg chg="mod">
          <ac:chgData name="Andrew Jones (MLCSU)" userId="dbe7569e-0422-4ba6-ab75-1a53cdbe6d99" providerId="ADAL" clId="{28A60C1B-79B4-4CB7-9394-36712EAA0194}" dt="2019-10-15T07:39:16.804" v="732" actId="1076"/>
          <ac:spMkLst>
            <pc:docMk/>
            <pc:sldMk cId="4096524032" sldId="408"/>
            <ac:spMk id="8" creationId="{865140A8-8F27-49AE-9687-63D30106ECD4}"/>
          </ac:spMkLst>
        </pc:spChg>
      </pc:sldChg>
      <pc:sldChg chg="del">
        <pc:chgData name="Andrew Jones (MLCSU)" userId="dbe7569e-0422-4ba6-ab75-1a53cdbe6d99" providerId="ADAL" clId="{28A60C1B-79B4-4CB7-9394-36712EAA0194}" dt="2019-10-15T07:44:08.432" v="820" actId="2696"/>
        <pc:sldMkLst>
          <pc:docMk/>
          <pc:sldMk cId="4204855573" sldId="409"/>
        </pc:sldMkLst>
      </pc:sldChg>
      <pc:sldChg chg="addSp modSp">
        <pc:chgData name="Andrew Jones (MLCSU)" userId="dbe7569e-0422-4ba6-ab75-1a53cdbe6d99" providerId="ADAL" clId="{28A60C1B-79B4-4CB7-9394-36712EAA0194}" dt="2019-10-15T07:33:39.603" v="632" actId="1076"/>
        <pc:sldMkLst>
          <pc:docMk/>
          <pc:sldMk cId="4117150178" sldId="411"/>
        </pc:sldMkLst>
        <pc:spChg chg="add mod">
          <ac:chgData name="Andrew Jones (MLCSU)" userId="dbe7569e-0422-4ba6-ab75-1a53cdbe6d99" providerId="ADAL" clId="{28A60C1B-79B4-4CB7-9394-36712EAA0194}" dt="2019-10-15T07:33:39.603" v="632" actId="1076"/>
          <ac:spMkLst>
            <pc:docMk/>
            <pc:sldMk cId="4117150178" sldId="411"/>
            <ac:spMk id="2" creationId="{B73F5562-440C-4C21-A5AE-EDF2C9871274}"/>
          </ac:spMkLst>
        </pc:spChg>
        <pc:spChg chg="mod">
          <ac:chgData name="Andrew Jones (MLCSU)" userId="dbe7569e-0422-4ba6-ab75-1a53cdbe6d99" providerId="ADAL" clId="{28A60C1B-79B4-4CB7-9394-36712EAA0194}" dt="2019-10-15T07:33:08.858" v="626" actId="20577"/>
          <ac:spMkLst>
            <pc:docMk/>
            <pc:sldMk cId="4117150178" sldId="411"/>
            <ac:spMk id="5" creationId="{120247FB-035C-4C64-89D1-C813A3FCC8FD}"/>
          </ac:spMkLst>
        </pc:spChg>
      </pc:sldChg>
      <pc:sldChg chg="add del">
        <pc:chgData name="Andrew Jones (MLCSU)" userId="dbe7569e-0422-4ba6-ab75-1a53cdbe6d99" providerId="ADAL" clId="{28A60C1B-79B4-4CB7-9394-36712EAA0194}" dt="2019-10-15T07:15:53.430" v="113" actId="2696"/>
        <pc:sldMkLst>
          <pc:docMk/>
          <pc:sldMk cId="2106190384" sldId="412"/>
        </pc:sldMkLst>
      </pc:sldChg>
      <pc:sldChg chg="add setBg">
        <pc:chgData name="Andrew Jones (MLCSU)" userId="dbe7569e-0422-4ba6-ab75-1a53cdbe6d99" providerId="ADAL" clId="{28A60C1B-79B4-4CB7-9394-36712EAA0194}" dt="2019-10-15T07:15:59.007" v="114"/>
        <pc:sldMkLst>
          <pc:docMk/>
          <pc:sldMk cId="2352687149" sldId="412"/>
        </pc:sldMkLst>
      </pc:sldChg>
    </pc:docChg>
  </pc:docChgLst>
  <pc:docChgLst>
    <pc:chgData name="Andrew Jones (MLCSU)" userId="dbe7569e-0422-4ba6-ab75-1a53cdbe6d99" providerId="ADAL" clId="{91CE3C09-D872-466A-A3F5-1C8464BE31F1}"/>
    <pc:docChg chg="undo custSel addSld delSld modSld">
      <pc:chgData name="Andrew Jones (MLCSU)" userId="dbe7569e-0422-4ba6-ab75-1a53cdbe6d99" providerId="ADAL" clId="{91CE3C09-D872-466A-A3F5-1C8464BE31F1}" dt="2019-10-29T07:39:57.623" v="1554"/>
      <pc:docMkLst>
        <pc:docMk/>
      </pc:docMkLst>
      <pc:sldChg chg="addSp delSp modSp modTransition">
        <pc:chgData name="Andrew Jones (MLCSU)" userId="dbe7569e-0422-4ba6-ab75-1a53cdbe6d99" providerId="ADAL" clId="{91CE3C09-D872-466A-A3F5-1C8464BE31F1}" dt="2019-10-29T07:39:47.627" v="1539"/>
        <pc:sldMkLst>
          <pc:docMk/>
          <pc:sldMk cId="3349754048" sldId="258"/>
        </pc:sldMkLst>
        <pc:spChg chg="add del mod">
          <ac:chgData name="Andrew Jones (MLCSU)" userId="dbe7569e-0422-4ba6-ab75-1a53cdbe6d99" providerId="ADAL" clId="{91CE3C09-D872-466A-A3F5-1C8464BE31F1}" dt="2019-10-17T07:53:15.324" v="1116"/>
          <ac:spMkLst>
            <pc:docMk/>
            <pc:sldMk cId="3349754048" sldId="258"/>
            <ac:spMk id="2" creationId="{C87D5EBE-FA74-4035-A0AE-B8E6C3FD7119}"/>
          </ac:spMkLst>
        </pc:spChg>
        <pc:spChg chg="mod">
          <ac:chgData name="Andrew Jones (MLCSU)" userId="dbe7569e-0422-4ba6-ab75-1a53cdbe6d99" providerId="ADAL" clId="{91CE3C09-D872-466A-A3F5-1C8464BE31F1}" dt="2019-10-17T08:01:42.941" v="1156"/>
          <ac:spMkLst>
            <pc:docMk/>
            <pc:sldMk cId="3349754048" sldId="258"/>
            <ac:spMk id="5" creationId="{F941FD1E-3F51-4688-B618-29AD89C67752}"/>
          </ac:spMkLst>
        </pc:spChg>
        <pc:picChg chg="add mod">
          <ac:chgData name="Andrew Jones (MLCSU)" userId="dbe7569e-0422-4ba6-ab75-1a53cdbe6d99" providerId="ADAL" clId="{91CE3C09-D872-466A-A3F5-1C8464BE31F1}" dt="2019-10-17T08:07:11.005" v="1187" actId="1076"/>
          <ac:picMkLst>
            <pc:docMk/>
            <pc:sldMk cId="3349754048" sldId="258"/>
            <ac:picMk id="8" creationId="{E0EC23C3-C583-4937-8B8E-DFDB72966DB3}"/>
          </ac:picMkLst>
        </pc:picChg>
      </pc:sldChg>
      <pc:sldChg chg="modSp">
        <pc:chgData name="Andrew Jones (MLCSU)" userId="dbe7569e-0422-4ba6-ab75-1a53cdbe6d99" providerId="ADAL" clId="{91CE3C09-D872-466A-A3F5-1C8464BE31F1}" dt="2019-10-17T08:02:35.293" v="1157" actId="113"/>
        <pc:sldMkLst>
          <pc:docMk/>
          <pc:sldMk cId="3096466547" sldId="317"/>
        </pc:sldMkLst>
        <pc:spChg chg="mod">
          <ac:chgData name="Andrew Jones (MLCSU)" userId="dbe7569e-0422-4ba6-ab75-1a53cdbe6d99" providerId="ADAL" clId="{91CE3C09-D872-466A-A3F5-1C8464BE31F1}" dt="2019-10-17T08:02:35.293" v="1157" actId="113"/>
          <ac:spMkLst>
            <pc:docMk/>
            <pc:sldMk cId="3096466547" sldId="317"/>
            <ac:spMk id="5" creationId="{F941FD1E-3F51-4688-B618-29AD89C67752}"/>
          </ac:spMkLst>
        </pc:spChg>
      </pc:sldChg>
      <pc:sldChg chg="addSp modSp modAnim">
        <pc:chgData name="Andrew Jones (MLCSU)" userId="dbe7569e-0422-4ba6-ab75-1a53cdbe6d99" providerId="ADAL" clId="{91CE3C09-D872-466A-A3F5-1C8464BE31F1}" dt="2019-10-16T13:42:02.761" v="697" actId="1076"/>
        <pc:sldMkLst>
          <pc:docMk/>
          <pc:sldMk cId="1131002176" sldId="321"/>
        </pc:sldMkLst>
        <pc:spChg chg="mod">
          <ac:chgData name="Andrew Jones (MLCSU)" userId="dbe7569e-0422-4ba6-ab75-1a53cdbe6d99" providerId="ADAL" clId="{91CE3C09-D872-466A-A3F5-1C8464BE31F1}" dt="2019-10-16T11:05:46.032" v="529" actId="20577"/>
          <ac:spMkLst>
            <pc:docMk/>
            <pc:sldMk cId="1131002176" sldId="321"/>
            <ac:spMk id="8" creationId="{865140A8-8F27-49AE-9687-63D30106ECD4}"/>
          </ac:spMkLst>
        </pc:spChg>
        <pc:picChg chg="add mod">
          <ac:chgData name="Andrew Jones (MLCSU)" userId="dbe7569e-0422-4ba6-ab75-1a53cdbe6d99" providerId="ADAL" clId="{91CE3C09-D872-466A-A3F5-1C8464BE31F1}" dt="2019-10-16T13:42:02.761" v="697" actId="1076"/>
          <ac:picMkLst>
            <pc:docMk/>
            <pc:sldMk cId="1131002176" sldId="321"/>
            <ac:picMk id="2" creationId="{FFA29630-722F-48AD-9F11-C25CF0314992}"/>
          </ac:picMkLst>
        </pc:picChg>
        <pc:cxnChg chg="add mod">
          <ac:chgData name="Andrew Jones (MLCSU)" userId="dbe7569e-0422-4ba6-ab75-1a53cdbe6d99" providerId="ADAL" clId="{91CE3C09-D872-466A-A3F5-1C8464BE31F1}" dt="2019-10-16T10:52:18.987" v="407" actId="11529"/>
          <ac:cxnSpMkLst>
            <pc:docMk/>
            <pc:sldMk cId="1131002176" sldId="321"/>
            <ac:cxnSpMk id="9" creationId="{82F82DD7-8290-480A-B561-14E7AD7B52E1}"/>
          </ac:cxnSpMkLst>
        </pc:cxnChg>
        <pc:cxnChg chg="add mod">
          <ac:chgData name="Andrew Jones (MLCSU)" userId="dbe7569e-0422-4ba6-ab75-1a53cdbe6d99" providerId="ADAL" clId="{91CE3C09-D872-466A-A3F5-1C8464BE31F1}" dt="2019-10-16T10:54:25.865" v="420" actId="17032"/>
          <ac:cxnSpMkLst>
            <pc:docMk/>
            <pc:sldMk cId="1131002176" sldId="321"/>
            <ac:cxnSpMk id="11" creationId="{CBC72437-43FE-45E5-8785-17BF6AAE458B}"/>
          </ac:cxnSpMkLst>
        </pc:cxnChg>
        <pc:cxnChg chg="add mod">
          <ac:chgData name="Andrew Jones (MLCSU)" userId="dbe7569e-0422-4ba6-ab75-1a53cdbe6d99" providerId="ADAL" clId="{91CE3C09-D872-466A-A3F5-1C8464BE31F1}" dt="2019-10-16T11:07:29.788" v="547" actId="14100"/>
          <ac:cxnSpMkLst>
            <pc:docMk/>
            <pc:sldMk cId="1131002176" sldId="321"/>
            <ac:cxnSpMk id="12" creationId="{F0BF31CD-072E-4DD2-9D1F-8E04A7E6AB63}"/>
          </ac:cxnSpMkLst>
        </pc:cxnChg>
        <pc:cxnChg chg="add mod">
          <ac:chgData name="Andrew Jones (MLCSU)" userId="dbe7569e-0422-4ba6-ab75-1a53cdbe6d99" providerId="ADAL" clId="{91CE3C09-D872-466A-A3F5-1C8464BE31F1}" dt="2019-10-16T11:06:47.472" v="542" actId="14100"/>
          <ac:cxnSpMkLst>
            <pc:docMk/>
            <pc:sldMk cId="1131002176" sldId="321"/>
            <ac:cxnSpMk id="16" creationId="{C6C353FF-0C3A-4D22-99DF-76E3835E262E}"/>
          </ac:cxnSpMkLst>
        </pc:cxnChg>
      </pc:sldChg>
      <pc:sldChg chg="modSp">
        <pc:chgData name="Andrew Jones (MLCSU)" userId="dbe7569e-0422-4ba6-ab75-1a53cdbe6d99" providerId="ADAL" clId="{91CE3C09-D872-466A-A3F5-1C8464BE31F1}" dt="2019-10-16T11:18:00.522" v="695" actId="122"/>
        <pc:sldMkLst>
          <pc:docMk/>
          <pc:sldMk cId="2495900768" sldId="326"/>
        </pc:sldMkLst>
        <pc:spChg chg="mod">
          <ac:chgData name="Andrew Jones (MLCSU)" userId="dbe7569e-0422-4ba6-ab75-1a53cdbe6d99" providerId="ADAL" clId="{91CE3C09-D872-466A-A3F5-1C8464BE31F1}" dt="2019-10-16T11:18:00.522" v="695" actId="122"/>
          <ac:spMkLst>
            <pc:docMk/>
            <pc:sldMk cId="2495900768" sldId="326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91CE3C09-D872-466A-A3F5-1C8464BE31F1}" dt="2019-10-16T11:18:39.865" v="696" actId="20577"/>
        <pc:sldMkLst>
          <pc:docMk/>
          <pc:sldMk cId="1994304053" sldId="329"/>
        </pc:sldMkLst>
        <pc:spChg chg="mod">
          <ac:chgData name="Andrew Jones (MLCSU)" userId="dbe7569e-0422-4ba6-ab75-1a53cdbe6d99" providerId="ADAL" clId="{91CE3C09-D872-466A-A3F5-1C8464BE31F1}" dt="2019-10-16T11:18:39.865" v="696" actId="20577"/>
          <ac:spMkLst>
            <pc:docMk/>
            <pc:sldMk cId="1994304053" sldId="329"/>
            <ac:spMk id="6" creationId="{5CA1C7F9-2613-4435-95DD-27A410F5F137}"/>
          </ac:spMkLst>
        </pc:spChg>
      </pc:sldChg>
      <pc:sldChg chg="addSp delSp modSp">
        <pc:chgData name="Andrew Jones (MLCSU)" userId="dbe7569e-0422-4ba6-ab75-1a53cdbe6d99" providerId="ADAL" clId="{91CE3C09-D872-466A-A3F5-1C8464BE31F1}" dt="2019-10-16T11:11:39.839" v="566" actId="1076"/>
        <pc:sldMkLst>
          <pc:docMk/>
          <pc:sldMk cId="922188618" sldId="331"/>
        </pc:sldMkLst>
        <pc:spChg chg="del">
          <ac:chgData name="Andrew Jones (MLCSU)" userId="dbe7569e-0422-4ba6-ab75-1a53cdbe6d99" providerId="ADAL" clId="{91CE3C09-D872-466A-A3F5-1C8464BE31F1}" dt="2019-10-16T11:10:39.256" v="559" actId="478"/>
          <ac:spMkLst>
            <pc:docMk/>
            <pc:sldMk cId="922188618" sldId="331"/>
            <ac:spMk id="8" creationId="{DF8DA699-2F59-4D6A-83FD-9EACC6EFF23A}"/>
          </ac:spMkLst>
        </pc:spChg>
        <pc:picChg chg="add mod">
          <ac:chgData name="Andrew Jones (MLCSU)" userId="dbe7569e-0422-4ba6-ab75-1a53cdbe6d99" providerId="ADAL" clId="{91CE3C09-D872-466A-A3F5-1C8464BE31F1}" dt="2019-10-16T11:11:39.839" v="566" actId="1076"/>
          <ac:picMkLst>
            <pc:docMk/>
            <pc:sldMk cId="922188618" sldId="331"/>
            <ac:picMk id="2" creationId="{F24C1B07-3CB9-4D32-ADDA-47423E5A1C82}"/>
          </ac:picMkLst>
        </pc:picChg>
        <pc:picChg chg="add del">
          <ac:chgData name="Andrew Jones (MLCSU)" userId="dbe7569e-0422-4ba6-ab75-1a53cdbe6d99" providerId="ADAL" clId="{91CE3C09-D872-466A-A3F5-1C8464BE31F1}" dt="2019-10-16T11:10:28.104" v="555" actId="478"/>
          <ac:picMkLst>
            <pc:docMk/>
            <pc:sldMk cId="922188618" sldId="331"/>
            <ac:picMk id="7" creationId="{B16D28BF-EB8E-484A-87C4-C6B32B2E92EC}"/>
          </ac:picMkLst>
        </pc:picChg>
      </pc:sldChg>
      <pc:sldChg chg="modSp">
        <pc:chgData name="Andrew Jones (MLCSU)" userId="dbe7569e-0422-4ba6-ab75-1a53cdbe6d99" providerId="ADAL" clId="{91CE3C09-D872-466A-A3F5-1C8464BE31F1}" dt="2019-10-16T11:15:30.432" v="620" actId="207"/>
        <pc:sldMkLst>
          <pc:docMk/>
          <pc:sldMk cId="2578839423" sldId="348"/>
        </pc:sldMkLst>
        <pc:spChg chg="mod">
          <ac:chgData name="Andrew Jones (MLCSU)" userId="dbe7569e-0422-4ba6-ab75-1a53cdbe6d99" providerId="ADAL" clId="{91CE3C09-D872-466A-A3F5-1C8464BE31F1}" dt="2019-10-16T11:15:30.432" v="620" actId="207"/>
          <ac:spMkLst>
            <pc:docMk/>
            <pc:sldMk cId="2578839423" sldId="348"/>
            <ac:spMk id="8" creationId="{865140A8-8F27-49AE-9687-63D30106ECD4}"/>
          </ac:spMkLst>
        </pc:spChg>
      </pc:sldChg>
      <pc:sldChg chg="modSp">
        <pc:chgData name="Andrew Jones (MLCSU)" userId="dbe7569e-0422-4ba6-ab75-1a53cdbe6d99" providerId="ADAL" clId="{91CE3C09-D872-466A-A3F5-1C8464BE31F1}" dt="2019-10-16T11:16:50.370" v="646" actId="20577"/>
        <pc:sldMkLst>
          <pc:docMk/>
          <pc:sldMk cId="3663163721" sldId="351"/>
        </pc:sldMkLst>
        <pc:spChg chg="mod">
          <ac:chgData name="Andrew Jones (MLCSU)" userId="dbe7569e-0422-4ba6-ab75-1a53cdbe6d99" providerId="ADAL" clId="{91CE3C09-D872-466A-A3F5-1C8464BE31F1}" dt="2019-10-16T11:16:50.370" v="646" actId="20577"/>
          <ac:spMkLst>
            <pc:docMk/>
            <pc:sldMk cId="3663163721" sldId="351"/>
            <ac:spMk id="15" creationId="{671CF881-0E08-44AB-8F99-4B9C4D96C617}"/>
          </ac:spMkLst>
        </pc:spChg>
      </pc:sldChg>
      <pc:sldChg chg="modSp">
        <pc:chgData name="Andrew Jones (MLCSU)" userId="dbe7569e-0422-4ba6-ab75-1a53cdbe6d99" providerId="ADAL" clId="{91CE3C09-D872-466A-A3F5-1C8464BE31F1}" dt="2019-10-16T10:45:50.396" v="377" actId="207"/>
        <pc:sldMkLst>
          <pc:docMk/>
          <pc:sldMk cId="234008986" sldId="357"/>
        </pc:sldMkLst>
        <pc:spChg chg="mod">
          <ac:chgData name="Andrew Jones (MLCSU)" userId="dbe7569e-0422-4ba6-ab75-1a53cdbe6d99" providerId="ADAL" clId="{91CE3C09-D872-466A-A3F5-1C8464BE31F1}" dt="2019-10-16T10:45:50.396" v="377" actId="207"/>
          <ac:spMkLst>
            <pc:docMk/>
            <pc:sldMk cId="234008986" sldId="357"/>
            <ac:spMk id="6" creationId="{5CA1C7F9-2613-4435-95DD-27A410F5F137}"/>
          </ac:spMkLst>
        </pc:spChg>
      </pc:sldChg>
      <pc:sldChg chg="add del">
        <pc:chgData name="Andrew Jones (MLCSU)" userId="dbe7569e-0422-4ba6-ab75-1a53cdbe6d99" providerId="ADAL" clId="{91CE3C09-D872-466A-A3F5-1C8464BE31F1}" dt="2019-10-17T07:52:12.085" v="1107" actId="2696"/>
        <pc:sldMkLst>
          <pc:docMk/>
          <pc:sldMk cId="2337490374" sldId="358"/>
        </pc:sldMkLst>
      </pc:sldChg>
      <pc:sldChg chg="modSp">
        <pc:chgData name="Andrew Jones (MLCSU)" userId="dbe7569e-0422-4ba6-ab75-1a53cdbe6d99" providerId="ADAL" clId="{91CE3C09-D872-466A-A3F5-1C8464BE31F1}" dt="2019-10-16T08:18:52.234" v="341" actId="20577"/>
        <pc:sldMkLst>
          <pc:docMk/>
          <pc:sldMk cId="1239666355" sldId="386"/>
        </pc:sldMkLst>
        <pc:spChg chg="mod">
          <ac:chgData name="Andrew Jones (MLCSU)" userId="dbe7569e-0422-4ba6-ab75-1a53cdbe6d99" providerId="ADAL" clId="{91CE3C09-D872-466A-A3F5-1C8464BE31F1}" dt="2019-10-16T08:18:52.234" v="341" actId="20577"/>
          <ac:spMkLst>
            <pc:docMk/>
            <pc:sldMk cId="1239666355" sldId="386"/>
            <ac:spMk id="5" creationId="{120247FB-035C-4C64-89D1-C813A3FCC8FD}"/>
          </ac:spMkLst>
        </pc:spChg>
      </pc:sldChg>
      <pc:sldChg chg="modSp">
        <pc:chgData name="Andrew Jones (MLCSU)" userId="dbe7569e-0422-4ba6-ab75-1a53cdbe6d99" providerId="ADAL" clId="{91CE3C09-D872-466A-A3F5-1C8464BE31F1}" dt="2019-10-17T07:32:08.564" v="1052" actId="1076"/>
        <pc:sldMkLst>
          <pc:docMk/>
          <pc:sldMk cId="2000266865" sldId="390"/>
        </pc:sldMkLst>
        <pc:spChg chg="mod">
          <ac:chgData name="Andrew Jones (MLCSU)" userId="dbe7569e-0422-4ba6-ab75-1a53cdbe6d99" providerId="ADAL" clId="{91CE3C09-D872-466A-A3F5-1C8464BE31F1}" dt="2019-10-17T07:31:37.033" v="1041" actId="179"/>
          <ac:spMkLst>
            <pc:docMk/>
            <pc:sldMk cId="2000266865" sldId="390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91CE3C09-D872-466A-A3F5-1C8464BE31F1}" dt="2019-10-17T07:31:56.781" v="1051" actId="1038"/>
          <ac:spMkLst>
            <pc:docMk/>
            <pc:sldMk cId="2000266865" sldId="390"/>
            <ac:spMk id="8" creationId="{5BFC8C76-C5C6-48FB-BB8F-E31736033077}"/>
          </ac:spMkLst>
        </pc:spChg>
        <pc:spChg chg="mod">
          <ac:chgData name="Andrew Jones (MLCSU)" userId="dbe7569e-0422-4ba6-ab75-1a53cdbe6d99" providerId="ADAL" clId="{91CE3C09-D872-466A-A3F5-1C8464BE31F1}" dt="2019-10-16T08:04:20.453" v="286" actId="20577"/>
          <ac:spMkLst>
            <pc:docMk/>
            <pc:sldMk cId="2000266865" sldId="390"/>
            <ac:spMk id="9" creationId="{5A2EF1D2-4A61-4E7F-AFF4-53EC244E52BD}"/>
          </ac:spMkLst>
        </pc:spChg>
        <pc:spChg chg="mod">
          <ac:chgData name="Andrew Jones (MLCSU)" userId="dbe7569e-0422-4ba6-ab75-1a53cdbe6d99" providerId="ADAL" clId="{91CE3C09-D872-466A-A3F5-1C8464BE31F1}" dt="2019-10-16T08:03:11.209" v="277" actId="255"/>
          <ac:spMkLst>
            <pc:docMk/>
            <pc:sldMk cId="2000266865" sldId="390"/>
            <ac:spMk id="10" creationId="{A5736CAF-AF6E-4B51-B0E7-778E98E32672}"/>
          </ac:spMkLst>
        </pc:spChg>
        <pc:cxnChg chg="mod">
          <ac:chgData name="Andrew Jones (MLCSU)" userId="dbe7569e-0422-4ba6-ab75-1a53cdbe6d99" providerId="ADAL" clId="{91CE3C09-D872-466A-A3F5-1C8464BE31F1}" dt="2019-10-17T07:32:08.564" v="1052" actId="1076"/>
          <ac:cxnSpMkLst>
            <pc:docMk/>
            <pc:sldMk cId="2000266865" sldId="390"/>
            <ac:cxnSpMk id="3" creationId="{137CA6B2-D742-4263-A856-CDDD6442EEC4}"/>
          </ac:cxnSpMkLst>
        </pc:cxnChg>
        <pc:cxnChg chg="mod">
          <ac:chgData name="Andrew Jones (MLCSU)" userId="dbe7569e-0422-4ba6-ab75-1a53cdbe6d99" providerId="ADAL" clId="{91CE3C09-D872-466A-A3F5-1C8464BE31F1}" dt="2019-10-16T08:00:17.456" v="169" actId="1076"/>
          <ac:cxnSpMkLst>
            <pc:docMk/>
            <pc:sldMk cId="2000266865" sldId="390"/>
            <ac:cxnSpMk id="11" creationId="{C9294665-CE1D-4263-90FC-855E006B6754}"/>
          </ac:cxnSpMkLst>
        </pc:cxnChg>
      </pc:sldChg>
      <pc:sldChg chg="modSp">
        <pc:chgData name="Andrew Jones (MLCSU)" userId="dbe7569e-0422-4ba6-ab75-1a53cdbe6d99" providerId="ADAL" clId="{91CE3C09-D872-466A-A3F5-1C8464BE31F1}" dt="2019-10-16T10:46:11.215" v="379" actId="20577"/>
        <pc:sldMkLst>
          <pc:docMk/>
          <pc:sldMk cId="370357329" sldId="392"/>
        </pc:sldMkLst>
        <pc:spChg chg="mod">
          <ac:chgData name="Andrew Jones (MLCSU)" userId="dbe7569e-0422-4ba6-ab75-1a53cdbe6d99" providerId="ADAL" clId="{91CE3C09-D872-466A-A3F5-1C8464BE31F1}" dt="2019-10-16T10:46:11.215" v="379" actId="20577"/>
          <ac:spMkLst>
            <pc:docMk/>
            <pc:sldMk cId="370357329" sldId="392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91CE3C09-D872-466A-A3F5-1C8464BE31F1}" dt="2019-10-16T08:23:07.356" v="373" actId="20577"/>
        <pc:sldMkLst>
          <pc:docMk/>
          <pc:sldMk cId="3509934562" sldId="394"/>
        </pc:sldMkLst>
        <pc:spChg chg="mod">
          <ac:chgData name="Andrew Jones (MLCSU)" userId="dbe7569e-0422-4ba6-ab75-1a53cdbe6d99" providerId="ADAL" clId="{91CE3C09-D872-466A-A3F5-1C8464BE31F1}" dt="2019-10-16T08:23:07.356" v="373" actId="20577"/>
          <ac:spMkLst>
            <pc:docMk/>
            <pc:sldMk cId="3509934562" sldId="394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91CE3C09-D872-466A-A3F5-1C8464BE31F1}" dt="2019-10-17T07:32:35.639" v="1054" actId="20577"/>
        <pc:sldMkLst>
          <pc:docMk/>
          <pc:sldMk cId="1954513869" sldId="397"/>
        </pc:sldMkLst>
        <pc:spChg chg="mod">
          <ac:chgData name="Andrew Jones (MLCSU)" userId="dbe7569e-0422-4ba6-ab75-1a53cdbe6d99" providerId="ADAL" clId="{91CE3C09-D872-466A-A3F5-1C8464BE31F1}" dt="2019-10-17T07:32:35.639" v="1054" actId="20577"/>
          <ac:spMkLst>
            <pc:docMk/>
            <pc:sldMk cId="1954513869" sldId="397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91CE3C09-D872-466A-A3F5-1C8464BE31F1}" dt="2019-10-17T07:29:36.847" v="1022" actId="207"/>
          <ac:spMkLst>
            <pc:docMk/>
            <pc:sldMk cId="1954513869" sldId="397"/>
            <ac:spMk id="9" creationId="{F93D3D15-15AC-4A67-A774-C6C8B30D07A4}"/>
          </ac:spMkLst>
        </pc:spChg>
      </pc:sldChg>
      <pc:sldChg chg="modSp">
        <pc:chgData name="Andrew Jones (MLCSU)" userId="dbe7569e-0422-4ba6-ab75-1a53cdbe6d99" providerId="ADAL" clId="{91CE3C09-D872-466A-A3F5-1C8464BE31F1}" dt="2019-10-17T07:51:23.961" v="1098" actId="20577"/>
        <pc:sldMkLst>
          <pc:docMk/>
          <pc:sldMk cId="3485483398" sldId="398"/>
        </pc:sldMkLst>
        <pc:spChg chg="mod">
          <ac:chgData name="Andrew Jones (MLCSU)" userId="dbe7569e-0422-4ba6-ab75-1a53cdbe6d99" providerId="ADAL" clId="{91CE3C09-D872-466A-A3F5-1C8464BE31F1}" dt="2019-10-17T07:51:23.961" v="1098" actId="20577"/>
          <ac:spMkLst>
            <pc:docMk/>
            <pc:sldMk cId="3485483398" sldId="398"/>
            <ac:spMk id="6" creationId="{5CA1C7F9-2613-4435-95DD-27A410F5F137}"/>
          </ac:spMkLst>
        </pc:spChg>
      </pc:sldChg>
      <pc:sldChg chg="add del">
        <pc:chgData name="Andrew Jones (MLCSU)" userId="dbe7569e-0422-4ba6-ab75-1a53cdbe6d99" providerId="ADAL" clId="{91CE3C09-D872-466A-A3F5-1C8464BE31F1}" dt="2019-10-17T07:52:12.119" v="1110" actId="2696"/>
        <pc:sldMkLst>
          <pc:docMk/>
          <pc:sldMk cId="4203662666" sldId="404"/>
        </pc:sldMkLst>
      </pc:sldChg>
      <pc:sldChg chg="add del">
        <pc:chgData name="Andrew Jones (MLCSU)" userId="dbe7569e-0422-4ba6-ab75-1a53cdbe6d99" providerId="ADAL" clId="{91CE3C09-D872-466A-A3F5-1C8464BE31F1}" dt="2019-10-17T07:52:12.114" v="1109" actId="2696"/>
        <pc:sldMkLst>
          <pc:docMk/>
          <pc:sldMk cId="4135640599" sldId="405"/>
        </pc:sldMkLst>
      </pc:sldChg>
      <pc:sldChg chg="modSp">
        <pc:chgData name="Andrew Jones (MLCSU)" userId="dbe7569e-0422-4ba6-ab75-1a53cdbe6d99" providerId="ADAL" clId="{91CE3C09-D872-466A-A3F5-1C8464BE31F1}" dt="2019-10-16T08:22:09.866" v="367" actId="20577"/>
        <pc:sldMkLst>
          <pc:docMk/>
          <pc:sldMk cId="2528975082" sldId="406"/>
        </pc:sldMkLst>
        <pc:spChg chg="mod">
          <ac:chgData name="Andrew Jones (MLCSU)" userId="dbe7569e-0422-4ba6-ab75-1a53cdbe6d99" providerId="ADAL" clId="{91CE3C09-D872-466A-A3F5-1C8464BE31F1}" dt="2019-10-16T08:22:09.866" v="367" actId="20577"/>
          <ac:spMkLst>
            <pc:docMk/>
            <pc:sldMk cId="2528975082" sldId="406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91CE3C09-D872-466A-A3F5-1C8464BE31F1}" dt="2019-10-28T12:45:26.465" v="1214" actId="20577"/>
        <pc:sldMkLst>
          <pc:docMk/>
          <pc:sldMk cId="90179489" sldId="407"/>
        </pc:sldMkLst>
        <pc:spChg chg="mod">
          <ac:chgData name="Andrew Jones (MLCSU)" userId="dbe7569e-0422-4ba6-ab75-1a53cdbe6d99" providerId="ADAL" clId="{91CE3C09-D872-466A-A3F5-1C8464BE31F1}" dt="2019-10-17T07:50:11.371" v="1081" actId="20577"/>
          <ac:spMkLst>
            <pc:docMk/>
            <pc:sldMk cId="90179489" sldId="407"/>
            <ac:spMk id="5" creationId="{B3372E5A-1DAB-4415-A5A4-2E3847A26DD6}"/>
          </ac:spMkLst>
        </pc:spChg>
        <pc:spChg chg="mod">
          <ac:chgData name="Andrew Jones (MLCSU)" userId="dbe7569e-0422-4ba6-ab75-1a53cdbe6d99" providerId="ADAL" clId="{91CE3C09-D872-466A-A3F5-1C8464BE31F1}" dt="2019-10-17T07:50:03.721" v="1079" actId="20577"/>
          <ac:spMkLst>
            <pc:docMk/>
            <pc:sldMk cId="90179489" sldId="407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91CE3C09-D872-466A-A3F5-1C8464BE31F1}" dt="2019-10-28T12:45:26.465" v="1214" actId="20577"/>
          <ac:spMkLst>
            <pc:docMk/>
            <pc:sldMk cId="90179489" sldId="407"/>
            <ac:spMk id="9" creationId="{F93D3D15-15AC-4A67-A774-C6C8B30D07A4}"/>
          </ac:spMkLst>
        </pc:spChg>
      </pc:sldChg>
      <pc:sldChg chg="add del">
        <pc:chgData name="Andrew Jones (MLCSU)" userId="dbe7569e-0422-4ba6-ab75-1a53cdbe6d99" providerId="ADAL" clId="{91CE3C09-D872-466A-A3F5-1C8464BE31F1}" dt="2019-10-17T07:52:12.100" v="1108" actId="2696"/>
        <pc:sldMkLst>
          <pc:docMk/>
          <pc:sldMk cId="2352687149" sldId="412"/>
        </pc:sldMkLst>
      </pc:sldChg>
      <pc:sldChg chg="addSp delSp modSp add">
        <pc:chgData name="Andrew Jones (MLCSU)" userId="dbe7569e-0422-4ba6-ab75-1a53cdbe6d99" providerId="ADAL" clId="{91CE3C09-D872-466A-A3F5-1C8464BE31F1}" dt="2019-10-16T11:11:03.154" v="562" actId="1076"/>
        <pc:sldMkLst>
          <pc:docMk/>
          <pc:sldMk cId="3085446555" sldId="413"/>
        </pc:sldMkLst>
        <pc:spChg chg="del">
          <ac:chgData name="Andrew Jones (MLCSU)" userId="dbe7569e-0422-4ba6-ab75-1a53cdbe6d99" providerId="ADAL" clId="{91CE3C09-D872-466A-A3F5-1C8464BE31F1}" dt="2019-10-16T11:09:17.289" v="552" actId="478"/>
          <ac:spMkLst>
            <pc:docMk/>
            <pc:sldMk cId="3085446555" sldId="413"/>
            <ac:spMk id="8" creationId="{DF8DA699-2F59-4D6A-83FD-9EACC6EFF23A}"/>
          </ac:spMkLst>
        </pc:spChg>
        <pc:picChg chg="add mod">
          <ac:chgData name="Andrew Jones (MLCSU)" userId="dbe7569e-0422-4ba6-ab75-1a53cdbe6d99" providerId="ADAL" clId="{91CE3C09-D872-466A-A3F5-1C8464BE31F1}" dt="2019-10-16T11:11:03.154" v="562" actId="1076"/>
          <ac:picMkLst>
            <pc:docMk/>
            <pc:sldMk cId="3085446555" sldId="413"/>
            <ac:picMk id="2" creationId="{AC10760D-183C-4003-8036-8B564C7B8849}"/>
          </ac:picMkLst>
        </pc:picChg>
        <pc:picChg chg="del">
          <ac:chgData name="Andrew Jones (MLCSU)" userId="dbe7569e-0422-4ba6-ab75-1a53cdbe6d99" providerId="ADAL" clId="{91CE3C09-D872-466A-A3F5-1C8464BE31F1}" dt="2019-10-16T11:10:55.695" v="561" actId="478"/>
          <ac:picMkLst>
            <pc:docMk/>
            <pc:sldMk cId="3085446555" sldId="413"/>
            <ac:picMk id="7" creationId="{B16D28BF-EB8E-484A-87C4-C6B32B2E92EC}"/>
          </ac:picMkLst>
        </pc:picChg>
      </pc:sldChg>
      <pc:sldChg chg="delSp modSp add modTransition">
        <pc:chgData name="Andrew Jones (MLCSU)" userId="dbe7569e-0422-4ba6-ab75-1a53cdbe6d99" providerId="ADAL" clId="{91CE3C09-D872-466A-A3F5-1C8464BE31F1}" dt="2019-10-29T07:39:57.623" v="1554"/>
        <pc:sldMkLst>
          <pc:docMk/>
          <pc:sldMk cId="4068080004" sldId="414"/>
        </pc:sldMkLst>
        <pc:spChg chg="mod">
          <ac:chgData name="Andrew Jones (MLCSU)" userId="dbe7569e-0422-4ba6-ab75-1a53cdbe6d99" providerId="ADAL" clId="{91CE3C09-D872-466A-A3F5-1C8464BE31F1}" dt="2019-10-28T12:50:47.458" v="1520" actId="207"/>
          <ac:spMkLst>
            <pc:docMk/>
            <pc:sldMk cId="4068080004" sldId="41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1CE3C09-D872-466A-A3F5-1C8464BE31F1}" dt="2019-10-28T12:47:52.045" v="1345" actId="6549"/>
          <ac:spMkLst>
            <pc:docMk/>
            <pc:sldMk cId="4068080004" sldId="414"/>
            <ac:spMk id="6" creationId="{5CA1C7F9-2613-4435-95DD-27A410F5F137}"/>
          </ac:spMkLst>
        </pc:spChg>
        <pc:picChg chg="del">
          <ac:chgData name="Andrew Jones (MLCSU)" userId="dbe7569e-0422-4ba6-ab75-1a53cdbe6d99" providerId="ADAL" clId="{91CE3C09-D872-466A-A3F5-1C8464BE31F1}" dt="2019-10-28T12:47:18.278" v="1339" actId="478"/>
          <ac:picMkLst>
            <pc:docMk/>
            <pc:sldMk cId="4068080004" sldId="414"/>
            <ac:picMk id="8" creationId="{E0EC23C3-C583-4937-8B8E-DFDB72966DB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11156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9600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1701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2134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29817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63667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06590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62961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4783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01673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Also note </a:t>
            </a:r>
          </a:p>
          <a:p>
            <a:r>
              <a:rPr lang="en-GB" sz="12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8 Object “character string”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5806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5381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3441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97205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984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8985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92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5703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37C15B-F325-4E1B-8D01-22104E2DC43C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171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ozayr.mohammed@nhs.net" TargetMode="External"/><Relationship Id="rId7" Type="http://schemas.openxmlformats.org/officeDocument/2006/relationships/image" Target="../media/image8.jpg"/><Relationship Id="rId2" Type="http://schemas.openxmlformats.org/officeDocument/2006/relationships/hyperlink" Target="mailto:andrew.jones40@nhs.net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moderndive.com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3156680"/>
          </a:xfrm>
        </p:spPr>
        <p:txBody>
          <a:bodyPr/>
          <a:lstStyle/>
          <a:p>
            <a:pPr algn="ctr"/>
            <a:br>
              <a:rPr lang="en-GB" sz="4800" b="0" dirty="0"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4800" b="0" dirty="0">
                <a:latin typeface="Raleway" panose="020B0503030101060003" pitchFamily="34" charset="0"/>
                <a:ea typeface="Segoe UI Emoji" panose="020B0502040204020203" pitchFamily="34" charset="0"/>
              </a:rPr>
              <a:t>Introduction to R and RStudio</a:t>
            </a:r>
            <a:br>
              <a:rPr lang="en-GB" sz="7200" b="0" dirty="0"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4800" b="0" dirty="0">
                <a:solidFill>
                  <a:schemeClr val="bg2"/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a</a:t>
            </a:r>
            <a:br>
              <a:rPr lang="en-GB" sz="5400" b="0" dirty="0"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3600" b="0" dirty="0">
                <a:solidFill>
                  <a:schemeClr val="accent5">
                    <a:lumMod val="75000"/>
                  </a:schemeClr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Please download course materials at:</a:t>
            </a:r>
            <a:br>
              <a:rPr lang="en-GB" sz="3600" b="0" dirty="0">
                <a:solidFill>
                  <a:schemeClr val="accent5">
                    <a:lumMod val="75000"/>
                  </a:schemeClr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</a:br>
            <a:r>
              <a:rPr lang="en-GB" sz="3200" b="0" dirty="0">
                <a:solidFill>
                  <a:schemeClr val="accent5">
                    <a:lumMod val="75000"/>
                  </a:schemeClr>
                </a:solidFill>
                <a:latin typeface="Raleway" panose="020B0503030101060003" pitchFamily="34" charset="0"/>
                <a:ea typeface="Segoe UI Emoji" panose="020B0502040204020203" pitchFamily="34" charset="0"/>
              </a:rPr>
              <a:t>https://github.com/nhs-r-community/intro_r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609850"/>
            <a:ext cx="10220960" cy="4410688"/>
          </a:xfrm>
        </p:spPr>
        <p:txBody>
          <a:bodyPr/>
          <a:lstStyle/>
          <a:p>
            <a:pPr marL="1076325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  <a:p>
            <a:pPr marL="1076325"/>
            <a:endParaRPr lang="en-GB" dirty="0">
              <a:latin typeface="Raleway" pitchFamily="50" charset="0"/>
              <a:ea typeface="Segoe UI Emoji" panose="020B0502040204020203" pitchFamily="34" charset="0"/>
            </a:endParaRPr>
          </a:p>
          <a:p>
            <a:pPr marL="1076325"/>
            <a:endParaRPr lang="en-GB" dirty="0">
              <a:latin typeface="Raleway" pitchFamily="50" charset="0"/>
              <a:ea typeface="Segoe UI Emoji" panose="020B0502040204020203" pitchFamily="34" charset="0"/>
            </a:endParaRPr>
          </a:p>
          <a:p>
            <a:pPr marL="1076325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  <a:p>
            <a:pPr marL="447675"/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Name 1 | Name 2</a:t>
            </a:r>
          </a:p>
          <a:p>
            <a:pPr marL="447675"/>
            <a:r>
              <a:rPr lang="en-GB" sz="1650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2"/>
              </a:rPr>
              <a:t>Name 1 @nhs.net</a:t>
            </a:r>
            <a:r>
              <a:rPr lang="en-GB" sz="1650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</a:rPr>
              <a:t> | </a:t>
            </a:r>
            <a:r>
              <a:rPr lang="en-GB" sz="1650" dirty="0">
                <a:solidFill>
                  <a:schemeClr val="accent2"/>
                </a:solidFill>
                <a:latin typeface="Raleway" pitchFamily="50" charset="0"/>
                <a:ea typeface="Segoe UI Emoji" panose="020B0502040204020203" pitchFamily="34" charset="0"/>
                <a:hlinkClick r:id="rId3"/>
              </a:rPr>
              <a:t>Name 2 @nhs.net</a:t>
            </a:r>
            <a:endParaRPr lang="en-GB" sz="1650" dirty="0">
              <a:solidFill>
                <a:schemeClr val="accent2"/>
              </a:solidFill>
              <a:latin typeface="Raleway" pitchFamily="50" charset="0"/>
              <a:ea typeface="Segoe UI Emoji" panose="020B0502040204020203" pitchFamily="34" charset="0"/>
            </a:endParaRPr>
          </a:p>
          <a:p>
            <a:pPr marL="447675"/>
            <a:r>
              <a:rPr lang="en-GB" dirty="0">
                <a:latin typeface="Raleway" pitchFamily="50" charset="0"/>
                <a:ea typeface="Segoe UI Emoji" panose="020B0502040204020203" pitchFamily="34" charset="0"/>
              </a:rPr>
              <a:t>Healthcare Analysts  |  Organisation</a:t>
            </a:r>
          </a:p>
          <a:p>
            <a:pPr marL="447675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  <a:p>
            <a:endParaRPr lang="en-GB" sz="1600" dirty="0">
              <a:latin typeface="Raleway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C637DE-2684-4002-A598-97AEA5875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5389" y="142676"/>
            <a:ext cx="1142032" cy="46883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0EC23C3-C583-4937-8B8E-DFDB72966D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2069" y="4190402"/>
            <a:ext cx="3256708" cy="18587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91057E-81E2-452B-ADCC-BCF4B624312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598EB4E1-1858-436D-B1BA-09753A23FB7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5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10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4"/>
            <a:ext cx="9359900" cy="4978377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Statistics </a:t>
            </a:r>
            <a:b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Machine Learning</a:t>
            </a:r>
            <a:b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32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( </a:t>
            </a:r>
            <a:r>
              <a:rPr lang="en-GB" sz="3200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example later )</a:t>
            </a:r>
            <a:endParaRPr lang="en-GB" sz="540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9666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11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5"/>
            <a:ext cx="9359900" cy="4511236"/>
          </a:xfrm>
        </p:spPr>
        <p:txBody>
          <a:bodyPr/>
          <a:lstStyle/>
          <a:p>
            <a:pPr algn="ctr"/>
            <a:b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Collaboration</a:t>
            </a:r>
            <a:b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i="1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&amp;</a:t>
            </a:r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Reproducibility</a:t>
            </a: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B73F5562-440C-4C21-A5AE-EDF2C9871274}"/>
              </a:ext>
            </a:extLst>
          </p:cNvPr>
          <p:cNvSpPr/>
          <p:nvPr/>
        </p:nvSpPr>
        <p:spPr>
          <a:xfrm>
            <a:off x="4989983" y="4857877"/>
            <a:ext cx="713433" cy="1231424"/>
          </a:xfrm>
          <a:prstGeom prst="downArrow">
            <a:avLst/>
          </a:prstGeom>
          <a:solidFill>
            <a:schemeClr val="bg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15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12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5"/>
            <a:ext cx="9359900" cy="4511236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Markdown</a:t>
            </a:r>
          </a:p>
        </p:txBody>
      </p:sp>
    </p:spTree>
    <p:extLst>
      <p:ext uri="{BB962C8B-B14F-4D97-AF65-F5344CB8AC3E}">
        <p14:creationId xmlns:p14="http://schemas.microsoft.com/office/powerpoint/2010/main" val="3282564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13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115D7D-4E8E-464E-9500-E40544BDC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002" y="7086"/>
            <a:ext cx="5433161" cy="383881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497E2B-D4EC-43FF-88B4-A74D390D2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2793" y="1524948"/>
            <a:ext cx="5061531" cy="35762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1F12C6-26B2-4B22-B6E8-535F03EE7C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9608" y="2794707"/>
            <a:ext cx="4915815" cy="34732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3B2674-16A3-4C19-A4EC-9408E90D6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3866" y="3977020"/>
            <a:ext cx="5009534" cy="3539500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09865BB5-9AF9-4B8B-B669-F03D53A75E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3972796" y="3385032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Automated reports</a:t>
            </a:r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D99D975B-C98D-4CDA-B686-7C21DDFDDE8F}"/>
              </a:ext>
            </a:extLst>
          </p:cNvPr>
          <p:cNvSpPr txBox="1">
            <a:spLocks/>
          </p:cNvSpPr>
          <p:nvPr/>
        </p:nvSpPr>
        <p:spPr>
          <a:xfrm>
            <a:off x="3610657" y="875354"/>
            <a:ext cx="9359900" cy="2072241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1800 unique graphics </a:t>
            </a:r>
          </a:p>
          <a:p>
            <a:pPr algn="ctr"/>
            <a:r>
              <a:rPr lang="en-GB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100 unique tables</a:t>
            </a:r>
          </a:p>
          <a:p>
            <a:pPr algn="ctr"/>
            <a:r>
              <a:rPr lang="en-GB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built into a</a:t>
            </a:r>
          </a:p>
          <a:p>
            <a:pPr algn="ctr"/>
            <a:r>
              <a:rPr lang="en-GB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 PowerPoint</a:t>
            </a:r>
          </a:p>
          <a:p>
            <a:pPr algn="ctr"/>
            <a:r>
              <a:rPr lang="en-GB" sz="3200" dirty="0">
                <a:solidFill>
                  <a:schemeClr val="accent4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from R</a:t>
            </a:r>
          </a:p>
        </p:txBody>
      </p:sp>
    </p:spTree>
    <p:extLst>
      <p:ext uri="{BB962C8B-B14F-4D97-AF65-F5344CB8AC3E}">
        <p14:creationId xmlns:p14="http://schemas.microsoft.com/office/powerpoint/2010/main" val="2036701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7E459F-A072-416F-913C-24069359D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0" y="1217836"/>
            <a:ext cx="10693400" cy="5601839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14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C6482D1-ACA8-4ABE-BE23-FCC9552DC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5"/>
            <a:ext cx="9359900" cy="914400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(Interactive)</a:t>
            </a:r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Dashboards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4481372-C69C-44CF-A126-BC7B3BFFB13A}"/>
              </a:ext>
            </a:extLst>
          </p:cNvPr>
          <p:cNvSpPr/>
          <p:nvPr/>
        </p:nvSpPr>
        <p:spPr>
          <a:xfrm>
            <a:off x="2816225" y="7043321"/>
            <a:ext cx="53467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https://walkerke.shinyapps.io/neighborhood_diversity/</a:t>
            </a:r>
          </a:p>
        </p:txBody>
      </p:sp>
    </p:spTree>
    <p:extLst>
      <p:ext uri="{BB962C8B-B14F-4D97-AF65-F5344CB8AC3E}">
        <p14:creationId xmlns:p14="http://schemas.microsoft.com/office/powerpoint/2010/main" val="3703832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15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5"/>
            <a:ext cx="9359900" cy="4511236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 to SQL</a:t>
            </a:r>
            <a:b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1765544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6334444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Community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16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40DE13C-04CC-4F14-8965-5B11B1A82C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5" y="1310231"/>
            <a:ext cx="10693400" cy="528744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ECA93F-80A3-414D-B7BE-A93402ED3CCF}"/>
              </a:ext>
            </a:extLst>
          </p:cNvPr>
          <p:cNvSpPr/>
          <p:nvPr/>
        </p:nvSpPr>
        <p:spPr>
          <a:xfrm>
            <a:off x="2873375" y="7201206"/>
            <a:ext cx="53467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https://github.com/mkearney/rstudioconf_tweets</a:t>
            </a:r>
          </a:p>
        </p:txBody>
      </p:sp>
    </p:spTree>
    <p:extLst>
      <p:ext uri="{BB962C8B-B14F-4D97-AF65-F5344CB8AC3E}">
        <p14:creationId xmlns:p14="http://schemas.microsoft.com/office/powerpoint/2010/main" val="2388019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17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4959B44-FF6B-49AA-8F1E-175CE56C0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6237" y="386375"/>
            <a:ext cx="7153275" cy="4857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2AC0A3-9D0F-4901-907D-732F305F8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561" y="1127918"/>
            <a:ext cx="7267575" cy="332422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CB5126E-6532-4F2E-8ED9-67C0B99452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879"/>
          <a:stretch/>
        </p:blipFill>
        <p:spPr>
          <a:xfrm>
            <a:off x="1655762" y="3146579"/>
            <a:ext cx="7153275" cy="436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711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18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4D79B77-3899-4E65-9DE5-F518E614F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495" y="34533"/>
            <a:ext cx="7816946" cy="7517205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A054E27A-FAF8-4837-B0CE-34FA912B9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16200000">
            <a:off x="-4029092" y="3489807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Inclusivity</a:t>
            </a:r>
          </a:p>
        </p:txBody>
      </p:sp>
    </p:spTree>
    <p:extLst>
      <p:ext uri="{BB962C8B-B14F-4D97-AF65-F5344CB8AC3E}">
        <p14:creationId xmlns:p14="http://schemas.microsoft.com/office/powerpoint/2010/main" val="20971947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19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A054E27A-FAF8-4837-B0CE-34FA912B9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3780" y="3349748"/>
            <a:ext cx="9359900" cy="1496571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tx1">
                    <a:lumMod val="50000"/>
                    <a:lumOff val="5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8919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1991762"/>
            <a:ext cx="10220960" cy="5028776"/>
          </a:xfrm>
        </p:spPr>
        <p:txBody>
          <a:bodyPr/>
          <a:lstStyle/>
          <a:p>
            <a:pPr marL="1819275" indent="-742950">
              <a:buAutoNum type="arabicPeriod"/>
            </a:pPr>
            <a:endParaRPr lang="en-GB" sz="300" dirty="0">
              <a:latin typeface="Raleway" pitchFamily="50" charset="0"/>
              <a:ea typeface="Segoe UI Emoji" panose="020B0502040204020203" pitchFamily="34" charset="0"/>
            </a:endParaRPr>
          </a:p>
          <a:p>
            <a:pPr marL="1819275" indent="-742950">
              <a:buAutoNum type="arabicPeriod"/>
            </a:pPr>
            <a:endParaRPr lang="en-GB" sz="3200" dirty="0">
              <a:latin typeface="Raleway" pitchFamily="50" charset="0"/>
              <a:ea typeface="Segoe UI Emoji" panose="020B0502040204020203" pitchFamily="34" charset="0"/>
            </a:endParaRPr>
          </a:p>
          <a:p>
            <a:pPr marL="1819275" indent="-742950">
              <a:buAutoNum type="arabicPeriod"/>
            </a:pPr>
            <a:r>
              <a:rPr lang="en-GB" sz="3200" dirty="0">
                <a:latin typeface="Raleway" pitchFamily="50" charset="0"/>
                <a:ea typeface="Segoe UI Emoji" panose="020B0502040204020203" pitchFamily="34" charset="0"/>
              </a:rPr>
              <a:t>(Name)</a:t>
            </a:r>
          </a:p>
          <a:p>
            <a:pPr marL="1819275" indent="-742950">
              <a:buAutoNum type="arabicPeriod"/>
            </a:pPr>
            <a:r>
              <a:rPr lang="en-GB" sz="3200" dirty="0">
                <a:latin typeface="Raleway" pitchFamily="50" charset="0"/>
                <a:ea typeface="Segoe UI Emoji" panose="020B0502040204020203" pitchFamily="34" charset="0"/>
              </a:rPr>
              <a:t>What would be a good result today?</a:t>
            </a:r>
          </a:p>
          <a:p>
            <a:pPr marL="1076325"/>
            <a:endParaRPr lang="en-GB" sz="3200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2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93D3D15-15AC-4A67-A774-C6C8B30D0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1-2-4-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3372E5A-1DAB-4415-A5A4-2E3847A26DD6}"/>
              </a:ext>
            </a:extLst>
          </p:cNvPr>
          <p:cNvSpPr txBox="1">
            <a:spLocks/>
          </p:cNvSpPr>
          <p:nvPr/>
        </p:nvSpPr>
        <p:spPr>
          <a:xfrm>
            <a:off x="7673353" y="6300538"/>
            <a:ext cx="1632647" cy="720000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3:00</a:t>
            </a:r>
          </a:p>
        </p:txBody>
      </p:sp>
    </p:spTree>
    <p:extLst>
      <p:ext uri="{BB962C8B-B14F-4D97-AF65-F5344CB8AC3E}">
        <p14:creationId xmlns:p14="http://schemas.microsoft.com/office/powerpoint/2010/main" val="901794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1760" y="2042160"/>
            <a:ext cx="10581640" cy="4978378"/>
          </a:xfrm>
        </p:spPr>
        <p:txBody>
          <a:bodyPr/>
          <a:lstStyle/>
          <a:p>
            <a:pPr marL="514350" indent="-514350" algn="ctr">
              <a:buAutoNum type="arabicPeriod"/>
            </a:pPr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514350" indent="-514350" algn="ctr">
              <a:buAutoNum type="arabicPeriod"/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514350" indent="-514350" algn="ctr">
              <a:buFont typeface="Arial" panose="020B0604020202020204" pitchFamily="34" charset="0"/>
              <a:buAutoNum type="arabicPeriod"/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368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11760" y="2042160"/>
            <a:ext cx="10489251" cy="4978378"/>
          </a:xfrm>
        </p:spPr>
        <p:txBody>
          <a:bodyPr/>
          <a:lstStyle/>
          <a:p>
            <a:pPr marL="514350" indent="-514350" algn="ctr">
              <a:buAutoNum type="arabicPeriod"/>
            </a:pPr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514350" indent="-514350" algn="ctr">
              <a:buAutoNum type="arabicPeriod"/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possibilities.</a:t>
            </a:r>
          </a:p>
          <a:p>
            <a:pPr marL="514350" indent="-514350" algn="ctr">
              <a:buFont typeface="Arial" panose="020B0604020202020204" pitchFamily="34" charset="0"/>
              <a:buAutoNum type="arabicPeriod"/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give you a feel for how R works.</a:t>
            </a:r>
          </a:p>
          <a:p>
            <a:pPr marL="514350" indent="-514350" algn="ctr">
              <a:buFont typeface="Arial" panose="020B0604020202020204" pitchFamily="34" charset="0"/>
              <a:buAutoNum type="arabicPeriod"/>
            </a:pPr>
            <a:r>
              <a:rPr lang="en-GB" sz="305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enough for you to begin teaching yourself </a:t>
            </a:r>
          </a:p>
          <a:p>
            <a:pPr algn="ctr"/>
            <a:r>
              <a:rPr lang="en-GB" sz="31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(Excellent free resources available)</a:t>
            </a:r>
          </a:p>
          <a:p>
            <a:pPr algn="ctr"/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750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>
              <a:tabLst>
                <a:tab pos="1619250" algn="l"/>
              </a:tabLst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749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marL="1076325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MVP Diagram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26" name="Picture 2" descr="Image result for mvp diagram">
            <a:extLst>
              <a:ext uri="{FF2B5EF4-FFF2-40B4-BE49-F238E27FC236}">
                <a16:creationId xmlns:a16="http://schemas.microsoft.com/office/drawing/2014/main" id="{7A64AF60-0CC9-4256-86FF-C340D8413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0" y="628957"/>
            <a:ext cx="9493250" cy="6301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75FEC3-DB68-4481-91EC-3AE00F0CE481}"/>
              </a:ext>
            </a:extLst>
          </p:cNvPr>
          <p:cNvSpPr/>
          <p:nvPr/>
        </p:nvSpPr>
        <p:spPr>
          <a:xfrm rot="5400000">
            <a:off x="6211838" y="4622773"/>
            <a:ext cx="8502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https://blog.crisp.se/2016/01/25/henrikkniberg/making-sense-of-mvp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0235385-C580-478A-8219-8C834DFAD1EA}"/>
              </a:ext>
            </a:extLst>
          </p:cNvPr>
          <p:cNvSpPr/>
          <p:nvPr/>
        </p:nvSpPr>
        <p:spPr>
          <a:xfrm>
            <a:off x="666750" y="6993457"/>
            <a:ext cx="5346700" cy="4154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Henrik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Segoe Print" panose="02000600000000000000" pitchFamily="2" charset="0"/>
              </a:rPr>
              <a:t>Kniberg</a:t>
            </a:r>
            <a:endParaRPr lang="en-GB" dirty="0">
              <a:solidFill>
                <a:schemeClr val="accent6">
                  <a:lumMod val="75000"/>
                </a:schemeClr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8966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Course philosophy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>
              <a:tabLst>
                <a:tab pos="1619250" algn="l"/>
              </a:tabLst>
            </a:pPr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619250" algn="l"/>
              </a:tabLst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Relaxed and informal.</a:t>
            </a:r>
          </a:p>
          <a:p>
            <a:pPr algn="ctr">
              <a:tabLst>
                <a:tab pos="1619250" algn="l"/>
              </a:tabLst>
            </a:pPr>
            <a:r>
              <a:rPr lang="en-GB" sz="2800" dirty="0">
                <a:latin typeface="Segoe UI Light" panose="020B0502040204020203" pitchFamily="34" charset="0"/>
                <a:ea typeface="Segoe UI Emoji" panose="020B0502040204020203" pitchFamily="34" charset="0"/>
              </a:rPr>
              <a:t>(Slides and code are available online)</a:t>
            </a: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619250" algn="l"/>
              </a:tabLst>
            </a:pPr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tabLst>
                <a:tab pos="1619250" algn="l"/>
              </a:tabLst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truth; </a:t>
            </a:r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but it can’t be the whole truth… </a:t>
            </a:r>
          </a:p>
          <a:p>
            <a:pPr algn="ctr">
              <a:tabLst>
                <a:tab pos="1619250" algn="l"/>
              </a:tabLst>
            </a:pPr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too much to cover in a day).</a:t>
            </a: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934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Let’s begin…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2756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 </a:t>
            </a:r>
            <a:r>
              <a:rPr lang="en-GB" sz="4000" b="0" dirty="0">
                <a:latin typeface="Segoe Print" panose="02000600000000000000" pitchFamily="2" charset="0"/>
                <a:ea typeface="Segoe UI Emoji" panose="020B0502040204020203" pitchFamily="34" charset="0"/>
              </a:rPr>
              <a:t>vs.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R is a programming language</a:t>
            </a: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RStudio is a software application with tools to improve your programming experience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89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7E564C-0FEA-4D32-A246-27A04116A1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975" t="10759" r="10987" b="6076"/>
          <a:stretch/>
        </p:blipFill>
        <p:spPr>
          <a:xfrm>
            <a:off x="-236220" y="-81280"/>
            <a:ext cx="11026140" cy="764254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	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9120" y="1114106"/>
            <a:ext cx="9447530" cy="5906432"/>
          </a:xfrm>
        </p:spPr>
        <p:txBody>
          <a:bodyPr/>
          <a:lstStyle/>
          <a:p>
            <a:r>
              <a:rPr lang="en-GB" sz="166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</a:t>
            </a:r>
            <a:endParaRPr lang="en-GB" sz="41300" b="0" dirty="0">
              <a:solidFill>
                <a:schemeClr val="tx1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1B6D8-5103-4F98-AFB5-1FA829EE0DA6}"/>
              </a:ext>
            </a:extLst>
          </p:cNvPr>
          <p:cNvSpPr/>
          <p:nvPr/>
        </p:nvSpPr>
        <p:spPr>
          <a:xfrm rot="5400000">
            <a:off x="6937357" y="3324830"/>
            <a:ext cx="72123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chemeClr val="bg2"/>
                </a:solidFill>
                <a:latin typeface="Segoe UI Light" panose="020B0502040204020203" pitchFamily="34" charset="0"/>
              </a:rPr>
              <a:t>Credit: http://www.rollcentre.com/project--onuk-sazan-</a:t>
            </a:r>
            <a:endParaRPr lang="en-GB" sz="2000" dirty="0">
              <a:solidFill>
                <a:schemeClr val="bg2"/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5996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15BC79-78CF-4D72-B88E-5F9D238B20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570"/>
          <a:stretch/>
        </p:blipFill>
        <p:spPr>
          <a:xfrm>
            <a:off x="0" y="-76201"/>
            <a:ext cx="10693400" cy="763746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3553144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28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CF90A67-3200-4046-ADCB-6EF8927DFCB5}"/>
              </a:ext>
            </a:extLst>
          </p:cNvPr>
          <p:cNvSpPr/>
          <p:nvPr/>
        </p:nvSpPr>
        <p:spPr>
          <a:xfrm rot="5400000">
            <a:off x="8181527" y="2044418"/>
            <a:ext cx="45213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Photo by Roberto </a:t>
            </a:r>
            <a:r>
              <a:rPr lang="en-GB" sz="1800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Nickson</a:t>
            </a:r>
            <a:r>
              <a:rPr lang="en-GB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(@g) on </a:t>
            </a:r>
            <a:r>
              <a:rPr lang="en-GB" sz="1800" dirty="0" err="1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Unsplash</a:t>
            </a:r>
            <a:endParaRPr lang="en-GB" sz="1800" dirty="0">
              <a:solidFill>
                <a:schemeClr val="bg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7359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1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Many excellent features to help you with your analyses.</a:t>
            </a:r>
          </a:p>
          <a:p>
            <a:pPr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Never again have to think about R and RStudio as separate: Opening R-Studio opens an R session.</a:t>
            </a:r>
          </a:p>
          <a:p>
            <a:pPr algn="ctr"/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1800" dirty="0">
                <a:latin typeface="Segoe UI Light" panose="020B0502040204020203" pitchFamily="34" charset="0"/>
                <a:ea typeface="Segoe UI Emoji" panose="020B0502040204020203" pitchFamily="34" charset="0"/>
              </a:rPr>
              <a:t>Analogy from the book Modern Dive: </a:t>
            </a:r>
            <a:r>
              <a:rPr lang="en-GB" sz="1800" dirty="0">
                <a:latin typeface="Segoe UI Light" panose="020B0502040204020203" pitchFamily="34" charset="0"/>
                <a:ea typeface="Segoe UI Emoji" panose="020B0502040204020203" pitchFamily="34" charset="0"/>
                <a:hlinkClick r:id="rId2"/>
              </a:rPr>
              <a:t>www.moderndive.com</a:t>
            </a:r>
            <a:endParaRPr lang="en-GB" sz="18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29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7193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1991762"/>
            <a:ext cx="10220960" cy="5028776"/>
          </a:xfrm>
        </p:spPr>
        <p:txBody>
          <a:bodyPr/>
          <a:lstStyle/>
          <a:p>
            <a:pPr marL="720725"/>
            <a:endParaRPr lang="en-GB" sz="700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>
              <a:buFont typeface="Arial" panose="020B0604020202020204" pitchFamily="34" charset="0"/>
              <a:buChar char="•"/>
            </a:pPr>
            <a:r>
              <a:rPr lang="en-GB" sz="2400" dirty="0">
                <a:latin typeface="Raleway" pitchFamily="50" charset="0"/>
                <a:ea typeface="Segoe UI Emoji" panose="020B0502040204020203" pitchFamily="34" charset="0"/>
              </a:rPr>
              <a:t> </a:t>
            </a:r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What do you do?</a:t>
            </a:r>
          </a:p>
          <a:p>
            <a:pPr algn="ctr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3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93D3D15-15AC-4A67-A774-C6C8B30D0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About the trainers</a:t>
            </a:r>
          </a:p>
        </p:txBody>
      </p:sp>
    </p:spTree>
    <p:extLst>
      <p:ext uri="{BB962C8B-B14F-4D97-AF65-F5344CB8AC3E}">
        <p14:creationId xmlns:p14="http://schemas.microsoft.com/office/powerpoint/2010/main" val="34854833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Open </a:t>
            </a:r>
            <a:r>
              <a:rPr lang="en-GB" sz="5400" b="0" dirty="0" err="1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RStudio</a:t>
            </a:r>
            <a:endParaRPr lang="en-GB" sz="5400" b="0" dirty="0">
              <a:solidFill>
                <a:schemeClr val="tx1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32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Opening R-Studio opens an R session.</a:t>
            </a: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solidFill>
                  <a:schemeClr val="tx1"/>
                </a:solidFill>
              </a:rPr>
              <a:pPr/>
              <a:t>30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57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7264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334010" y="1107363"/>
            <a:ext cx="264287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The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Console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is your window to R. 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You can code directly in the console… 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pi*2    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[Enter]</a:t>
            </a:r>
          </a:p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37/12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[Enter]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… but there is a better way…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B2B7B4-D074-44FF-BA48-F7CCAD12D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020" y="1114106"/>
            <a:ext cx="6746520" cy="549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182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" y="451885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481" y="1019958"/>
            <a:ext cx="7057203" cy="57364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236220" y="1726222"/>
            <a:ext cx="2578438" cy="5216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The Editor. 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If you don’t see the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Editor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</a:t>
            </a: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pane, click:</a:t>
            </a:r>
            <a:endParaRPr lang="en-GB" sz="2400" dirty="0">
              <a:solidFill>
                <a:srgbClr val="0070C0"/>
              </a:solidFill>
              <a:latin typeface="Segoe Print" panose="02000600000000000000" pitchFamily="2" charset="0"/>
            </a:endParaRP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And choose</a:t>
            </a: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“R Script”  from the drop-down.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Or, shortcut:</a:t>
            </a: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Ctrl+ Shift+ N</a:t>
            </a:r>
          </a:p>
          <a:p>
            <a:endParaRPr lang="en-GB" dirty="0">
              <a:solidFill>
                <a:srgbClr val="0070C0"/>
              </a:solidFill>
              <a:latin typeface="Segoe Print" panose="020006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A29630-722F-48AD-9F11-C25CF0314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112" y="220937"/>
            <a:ext cx="898245" cy="61947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2F82DD7-8290-480A-B561-14E7AD7B52E1}"/>
              </a:ext>
            </a:extLst>
          </p:cNvPr>
          <p:cNvCxnSpPr/>
          <p:nvPr/>
        </p:nvCxnSpPr>
        <p:spPr>
          <a:xfrm>
            <a:off x="11625943" y="2552281"/>
            <a:ext cx="0" cy="0"/>
          </a:xfrm>
          <a:prstGeom prst="line">
            <a:avLst/>
          </a:prstGeom>
          <a:ln w="47625" cap="sq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BC72437-43FE-45E5-8785-17BF6AAE458B}"/>
              </a:ext>
            </a:extLst>
          </p:cNvPr>
          <p:cNvCxnSpPr/>
          <p:nvPr/>
        </p:nvCxnSpPr>
        <p:spPr>
          <a:xfrm flipV="1">
            <a:off x="3285811" y="811885"/>
            <a:ext cx="231112" cy="53459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BF31CD-072E-4DD2-9D1F-8E04A7E6AB63}"/>
              </a:ext>
            </a:extLst>
          </p:cNvPr>
          <p:cNvCxnSpPr>
            <a:cxnSpLocks/>
          </p:cNvCxnSpPr>
          <p:nvPr/>
        </p:nvCxnSpPr>
        <p:spPr>
          <a:xfrm flipH="1" flipV="1">
            <a:off x="2709112" y="850464"/>
            <a:ext cx="438664" cy="542321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C6C353FF-0C3A-4D22-99DF-76E3835E262E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647280" y="1926000"/>
            <a:ext cx="2033709" cy="967281"/>
          </a:xfrm>
          <a:prstGeom prst="curvedConnector3">
            <a:avLst>
              <a:gd name="adj1" fmla="val -3362"/>
            </a:avLst>
          </a:prstGeom>
          <a:ln w="28575" cap="sq">
            <a:solidFill>
              <a:schemeClr val="accent2">
                <a:lumMod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00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" y="451885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481" y="1019958"/>
            <a:ext cx="7057203" cy="57364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316662" y="601663"/>
            <a:ext cx="277593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The </a:t>
            </a:r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Editor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 is just like any other text editor: you can copy, paste, and save text.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More forgiving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R Syntax highlighting 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Autocomplete</a:t>
            </a:r>
          </a:p>
          <a:p>
            <a:r>
              <a:rPr lang="en-GB" sz="18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(use it!)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75000"/>
                  </a:schemeClr>
                </a:solidFill>
                <a:latin typeface="Segoe Print" panose="02000600000000000000" pitchFamily="2" charset="0"/>
              </a:rPr>
              <a:t>Ctrl + Enter 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(sends line of code to Console)</a:t>
            </a:r>
          </a:p>
        </p:txBody>
      </p:sp>
    </p:spTree>
    <p:extLst>
      <p:ext uri="{BB962C8B-B14F-4D97-AF65-F5344CB8AC3E}">
        <p14:creationId xmlns:p14="http://schemas.microsoft.com/office/powerpoint/2010/main" val="257883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5820" y="451885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F3C6A5-E9CA-4343-B225-F652934D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481" y="1019958"/>
            <a:ext cx="7057203" cy="573644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65140A8-8F27-49AE-9687-63D30106ECD4}"/>
              </a:ext>
            </a:extLst>
          </p:cNvPr>
          <p:cNvSpPr txBox="1"/>
          <p:nvPr/>
        </p:nvSpPr>
        <p:spPr>
          <a:xfrm>
            <a:off x="356855" y="1129806"/>
            <a:ext cx="277593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Comment code with a #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E.g</a:t>
            </a:r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Print" panose="02000600000000000000" pitchFamily="2" charset="0"/>
              </a:rPr>
              <a:t>: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r>
              <a:rPr lang="en-GB" sz="2400" dirty="0">
                <a:solidFill>
                  <a:schemeClr val="accent5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# this was a bad idea</a:t>
            </a: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  <a:p>
            <a:endParaRPr lang="en-GB" sz="2400" dirty="0">
              <a:solidFill>
                <a:schemeClr val="accent5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52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4C1B07-3CB9-4D32-ADDA-47423E5A1C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474" y="1962853"/>
            <a:ext cx="5232451" cy="5136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88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Tools 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  <a:sym typeface="Wingdings" panose="05000000000000000000" pitchFamily="2" charset="2"/>
              </a:rPr>
              <a:t>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Global Options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36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10760D-183C-4003-8036-8B564C7B8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306" y="1957637"/>
            <a:ext cx="5236788" cy="514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4465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5903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R packages are like apps for your phone:</a:t>
            </a: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Extend the capabilities of the basic or “</a:t>
            </a:r>
            <a:r>
              <a:rPr lang="en-GB" sz="3600" u="sng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base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" R </a:t>
            </a: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with extra functions, datasets, documentation. </a:t>
            </a: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105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9799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36305"/>
            <a:ext cx="10220960" cy="4978378"/>
          </a:xfrm>
        </p:spPr>
        <p:txBody>
          <a:bodyPr/>
          <a:lstStyle/>
          <a:p>
            <a:endParaRPr lang="en-GB" sz="352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r>
              <a:rPr lang="en-GB" sz="352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  <a:p>
            <a:endParaRPr lang="en-GB" sz="352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288F31-01AC-4191-A353-D9B56BDCFD78}"/>
              </a:ext>
            </a:extLst>
          </p:cNvPr>
          <p:cNvSpPr/>
          <p:nvPr/>
        </p:nvSpPr>
        <p:spPr>
          <a:xfrm>
            <a:off x="4270509" y="3983184"/>
            <a:ext cx="18675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Happens </a:t>
            </a:r>
          </a:p>
          <a:p>
            <a:pPr algn="ctr"/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just once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58CC6ED-76C3-47ED-93EA-621DAE84C608}"/>
              </a:ext>
            </a:extLst>
          </p:cNvPr>
          <p:cNvSpPr/>
          <p:nvPr/>
        </p:nvSpPr>
        <p:spPr>
          <a:xfrm>
            <a:off x="1238160" y="3601758"/>
            <a:ext cx="2580640" cy="1574800"/>
          </a:xfrm>
          <a:prstGeom prst="roundRect">
            <a:avLst/>
          </a:prstGeom>
          <a:noFill/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3600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App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8E09AC-8554-496A-BDD6-940610417318}"/>
              </a:ext>
            </a:extLst>
          </p:cNvPr>
          <p:cNvSpPr/>
          <p:nvPr/>
        </p:nvSpPr>
        <p:spPr>
          <a:xfrm>
            <a:off x="1228718" y="5449408"/>
            <a:ext cx="2580640" cy="15748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3600" dirty="0">
                <a:solidFill>
                  <a:schemeClr val="tx1"/>
                </a:solidFill>
                <a:latin typeface="Segoe UI Light" panose="020B0502040204020203" pitchFamily="34" charset="0"/>
              </a:rPr>
              <a:t>Open 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  <a:latin typeface="Segoe UI Light" panose="020B0502040204020203" pitchFamily="34" charset="0"/>
              </a:rPr>
              <a:t> the App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85108BD-CDEA-4E60-8CF4-B218D64ECDD7}"/>
              </a:ext>
            </a:extLst>
          </p:cNvPr>
          <p:cNvSpPr/>
          <p:nvPr/>
        </p:nvSpPr>
        <p:spPr>
          <a:xfrm>
            <a:off x="6589753" y="3611283"/>
            <a:ext cx="2580640" cy="1574800"/>
          </a:xfrm>
          <a:prstGeom prst="roundRect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3600" dirty="0">
                <a:solidFill>
                  <a:schemeClr val="tx1"/>
                </a:solidFill>
                <a:latin typeface="Segoe UI Light" panose="020B0502040204020203" pitchFamily="34" charset="0"/>
              </a:rPr>
              <a:t>Download </a:t>
            </a:r>
          </a:p>
          <a:p>
            <a:pPr algn="ctr"/>
            <a:r>
              <a:rPr lang="en-GB" sz="1880" dirty="0">
                <a:solidFill>
                  <a:schemeClr val="tx1"/>
                </a:solidFill>
                <a:latin typeface="Segoe UI Light" panose="020B0502040204020203" pitchFamily="34" charset="0"/>
              </a:rPr>
              <a:t>(</a:t>
            </a:r>
            <a:r>
              <a:rPr lang="en-GB" sz="1880" dirty="0" err="1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install.packages</a:t>
            </a:r>
            <a:r>
              <a:rPr lang="en-GB" sz="1880" dirty="0">
                <a:solidFill>
                  <a:schemeClr val="tx1"/>
                </a:solidFill>
                <a:latin typeface="Segoe UI Light" panose="020B0502040204020203" pitchFamily="34" charset="0"/>
              </a:rPr>
              <a:t>)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D5AE5B2-7D59-4614-AE1B-68A01F53E9D9}"/>
              </a:ext>
            </a:extLst>
          </p:cNvPr>
          <p:cNvSpPr/>
          <p:nvPr/>
        </p:nvSpPr>
        <p:spPr>
          <a:xfrm>
            <a:off x="6615214" y="5458933"/>
            <a:ext cx="2580640" cy="1574800"/>
          </a:xfrm>
          <a:prstGeom prst="roundRect">
            <a:avLst/>
          </a:prstGeom>
          <a:noFill/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3600" dirty="0">
                <a:solidFill>
                  <a:schemeClr val="tx1"/>
                </a:solidFill>
                <a:latin typeface="Segoe UI Light" panose="020B0502040204020203" pitchFamily="34" charset="0"/>
              </a:rPr>
              <a:t>“Open”</a:t>
            </a:r>
          </a:p>
          <a:p>
            <a:pPr algn="ctr"/>
            <a:r>
              <a:rPr lang="en-GB" sz="188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library()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98B541-E3E2-402C-B79B-47476C110E63}"/>
              </a:ext>
            </a:extLst>
          </p:cNvPr>
          <p:cNvSpPr/>
          <p:nvPr/>
        </p:nvSpPr>
        <p:spPr>
          <a:xfrm>
            <a:off x="4374880" y="5731864"/>
            <a:ext cx="167481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Every new session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56E62-871E-4EF4-B788-93EBE951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0638" y="1989084"/>
            <a:ext cx="1383484" cy="1512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D363A8-2E71-46C2-A11D-E2C0590FBDF4}"/>
              </a:ext>
            </a:extLst>
          </p:cNvPr>
          <p:cNvSpPr txBox="1"/>
          <p:nvPr/>
        </p:nvSpPr>
        <p:spPr>
          <a:xfrm rot="5400000">
            <a:off x="6614485" y="3732164"/>
            <a:ext cx="78028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Phone detail from photo by Rahul Chakraborty on </a:t>
            </a:r>
            <a:r>
              <a:rPr lang="en-GB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</a:rPr>
              <a:t>Unsplash</a:t>
            </a:r>
            <a:endParaRPr lang="en-GB" sz="14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</a:endParaRPr>
          </a:p>
        </p:txBody>
      </p:sp>
      <p:pic>
        <p:nvPicPr>
          <p:cNvPr id="3074" name="Picture 2" descr="Image result for r logo">
            <a:extLst>
              <a:ext uri="{FF2B5EF4-FFF2-40B4-BE49-F238E27FC236}">
                <a16:creationId xmlns:a16="http://schemas.microsoft.com/office/drawing/2014/main" id="{BB802982-6CB4-46C3-95EB-7121B3A1C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096" y="2090841"/>
            <a:ext cx="1713908" cy="132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5B9617-42F9-445F-BFA4-7259155D9D06}"/>
              </a:ext>
            </a:extLst>
          </p:cNvPr>
          <p:cNvCxnSpPr/>
          <p:nvPr/>
        </p:nvCxnSpPr>
        <p:spPr>
          <a:xfrm>
            <a:off x="2519038" y="5201758"/>
            <a:ext cx="0" cy="257175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024D59-9F6F-4E64-A963-3ED60022BF81}"/>
              </a:ext>
            </a:extLst>
          </p:cNvPr>
          <p:cNvCxnSpPr/>
          <p:nvPr/>
        </p:nvCxnSpPr>
        <p:spPr>
          <a:xfrm>
            <a:off x="7938547" y="5201758"/>
            <a:ext cx="0" cy="257175"/>
          </a:xfrm>
          <a:prstGeom prst="straightConnector1">
            <a:avLst/>
          </a:prstGeom>
          <a:ln w="47625" cap="sq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988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1991762"/>
            <a:ext cx="10220960" cy="5028776"/>
          </a:xfrm>
        </p:spPr>
        <p:txBody>
          <a:bodyPr/>
          <a:lstStyle/>
          <a:p>
            <a:pPr algn="ctr"/>
            <a:endParaRPr lang="en-GB" sz="100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What is the nature of your work?</a:t>
            </a:r>
          </a:p>
          <a:p>
            <a:pPr algn="ctr"/>
            <a:r>
              <a:rPr lang="en-GB" dirty="0">
                <a:latin typeface="Raleway" pitchFamily="50" charset="0"/>
                <a:ea typeface="Segoe UI Emoji" panose="020B0502040204020203" pitchFamily="34" charset="0"/>
              </a:rPr>
              <a:t>Reporting? Project based? Data reconciliation? Statistics? Collaboration? </a:t>
            </a:r>
          </a:p>
          <a:p>
            <a:pPr algn="ctr"/>
            <a:endParaRPr lang="en-GB" sz="2400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Tools – Excel, SQL, Power BI? Tableau?</a:t>
            </a:r>
          </a:p>
          <a:p>
            <a:pPr algn="ctr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Answers – Reports? Presentations?</a:t>
            </a:r>
          </a:p>
          <a:p>
            <a:pPr algn="ctr"/>
            <a:endParaRPr lang="en-GB" sz="2800" dirty="0">
              <a:latin typeface="Raleway" pitchFamily="50" charset="0"/>
              <a:ea typeface="Segoe UI Emoji" panose="020B0502040204020203" pitchFamily="34" charset="0"/>
            </a:endParaRPr>
          </a:p>
          <a:p>
            <a:pPr algn="ctr"/>
            <a:r>
              <a:rPr lang="en-GB" sz="2800" dirty="0">
                <a:latin typeface="Raleway" pitchFamily="50" charset="0"/>
                <a:ea typeface="Segoe UI Emoji" panose="020B0502040204020203" pitchFamily="34" charset="0"/>
              </a:rPr>
              <a:t>Will shape what you want from today.</a:t>
            </a:r>
          </a:p>
          <a:p>
            <a:pPr marL="447675"/>
            <a:endParaRPr lang="en-GB" dirty="0">
              <a:latin typeface="Raleway" pitchFamily="50" charset="0"/>
              <a:ea typeface="Segoe UI Emoji" panose="020B0502040204020203" pitchFamily="34" charset="0"/>
            </a:endParaRPr>
          </a:p>
          <a:p>
            <a:endParaRPr lang="en-GB" sz="1200" dirty="0">
              <a:latin typeface="Raleway" pitchFamily="50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4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F93D3D15-15AC-4A67-A774-C6C8B30D07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Assumptions about you</a:t>
            </a:r>
          </a:p>
        </p:txBody>
      </p:sp>
    </p:spTree>
    <p:extLst>
      <p:ext uri="{BB962C8B-B14F-4D97-AF65-F5344CB8AC3E}">
        <p14:creationId xmlns:p14="http://schemas.microsoft.com/office/powerpoint/2010/main" val="19545138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accent2">
                    <a:lumMod val="60000"/>
                    <a:lumOff val="40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Packages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260475"/>
            <a:endParaRPr lang="en-GB" sz="3600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1260475"/>
            <a:r>
              <a:rPr lang="en-GB" sz="3600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install.packages</a:t>
            </a:r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(“</a:t>
            </a:r>
            <a:r>
              <a:rPr lang="en-GB" sz="3600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”)</a:t>
            </a:r>
          </a:p>
          <a:p>
            <a:pPr marL="1260475"/>
            <a:endParaRPr lang="en-GB" sz="3600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1260475"/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library(</a:t>
            </a:r>
            <a:r>
              <a:rPr lang="en-GB" sz="3600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C859E6-BFC6-422B-91A9-0001C232A341}"/>
              </a:ext>
            </a:extLst>
          </p:cNvPr>
          <p:cNvSpPr/>
          <p:nvPr/>
        </p:nvSpPr>
        <p:spPr>
          <a:xfrm>
            <a:off x="5229817" y="3614047"/>
            <a:ext cx="53467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  <a:cs typeface="Consolas" panose="020B0609020204030204" pitchFamily="49" charset="0"/>
              </a:rPr>
              <a:t>will download a package to your personal library. Then:</a:t>
            </a:r>
            <a:endParaRPr lang="en-GB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71CF881-0E08-44AB-8F99-4B9C4D96C617}"/>
              </a:ext>
            </a:extLst>
          </p:cNvPr>
          <p:cNvSpPr/>
          <p:nvPr/>
        </p:nvSpPr>
        <p:spPr>
          <a:xfrm>
            <a:off x="4099727" y="5242824"/>
            <a:ext cx="615964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76325"/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tells R to load the </a:t>
            </a:r>
            <a:r>
              <a:rPr lang="en-GB" sz="24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tidyverse</a:t>
            </a:r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package from your personal library.</a:t>
            </a:r>
          </a:p>
          <a:p>
            <a:pPr marL="1076325"/>
            <a:r>
              <a:rPr lang="en-GB" sz="2400" dirty="0">
                <a:solidFill>
                  <a:schemeClr val="accent2">
                    <a:lumMod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(Needed for every new session</a:t>
            </a:r>
            <a:r>
              <a:rPr lang="en-GB" sz="2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31637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CRAN repository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90488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14,000+ packages. Free. Peer reviewed. </a:t>
            </a:r>
          </a:p>
          <a:p>
            <a:pPr marL="90488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90488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(Manifold possibilities) </a:t>
            </a:r>
            <a:r>
              <a:rPr lang="en-GB" sz="3600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interactive graphics and dashboards, machine learning, mine twitter data, create PowerPoint docs, maps…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2400" dirty="0">
                <a:latin typeface="Segoe UI Light" panose="020B0502040204020203" pitchFamily="34" charset="0"/>
                <a:ea typeface="Segoe UI Emoji" panose="020B0502040204020203" pitchFamily="34" charset="0"/>
              </a:rPr>
              <a:t>Other ways to get packages (</a:t>
            </a:r>
            <a:r>
              <a:rPr lang="en-GB" sz="2400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eg.</a:t>
            </a:r>
            <a:r>
              <a:rPr lang="en-GB" sz="2400" dirty="0">
                <a:latin typeface="Segoe UI Light" panose="020B0502040204020203" pitchFamily="34" charset="0"/>
                <a:ea typeface="Segoe UI Emoji" panose="020B0502040204020203" pitchFamily="34" charset="0"/>
              </a:rPr>
              <a:t> GitHub,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007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2857819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Packages:</a:t>
            </a:r>
            <a:br>
              <a:rPr lang="en-GB" sz="5400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br>
              <a:rPr lang="en-GB" sz="5400" b="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b="0" dirty="0" err="1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tidyverse</a:t>
            </a:r>
            <a:endParaRPr lang="en-GB" sz="5400" b="0" dirty="0">
              <a:solidFill>
                <a:schemeClr val="bg2"/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830D7539-C6E1-49C0-88C3-1C0C1A6760C9}"/>
              </a:ext>
            </a:extLst>
          </p:cNvPr>
          <p:cNvSpPr/>
          <p:nvPr/>
        </p:nvSpPr>
        <p:spPr>
          <a:xfrm>
            <a:off x="1663065" y="1621462"/>
            <a:ext cx="354330" cy="320040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821E81-3765-4601-BF86-53167C6B29B1}"/>
              </a:ext>
            </a:extLst>
          </p:cNvPr>
          <p:cNvSpPr/>
          <p:nvPr/>
        </p:nvSpPr>
        <p:spPr>
          <a:xfrm>
            <a:off x="1348740" y="3101646"/>
            <a:ext cx="354330" cy="320040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7EAB468-51CF-4108-8204-6F9DD6261C5D}"/>
              </a:ext>
            </a:extLst>
          </p:cNvPr>
          <p:cNvSpPr/>
          <p:nvPr/>
        </p:nvSpPr>
        <p:spPr>
          <a:xfrm>
            <a:off x="2244090" y="2316786"/>
            <a:ext cx="784860" cy="784860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2AD2D3-9702-4D4B-9D9D-85DD2460B33D}"/>
              </a:ext>
            </a:extLst>
          </p:cNvPr>
          <p:cNvSpPr/>
          <p:nvPr/>
        </p:nvSpPr>
        <p:spPr>
          <a:xfrm>
            <a:off x="3169920" y="592749"/>
            <a:ext cx="354330" cy="320040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9B3E554-B8BB-4955-AB54-1AC7F5D54B79}"/>
              </a:ext>
            </a:extLst>
          </p:cNvPr>
          <p:cNvSpPr/>
          <p:nvPr/>
        </p:nvSpPr>
        <p:spPr>
          <a:xfrm>
            <a:off x="3013710" y="1584807"/>
            <a:ext cx="90170" cy="96016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A458468-850E-4D33-894A-A9929AC41573}"/>
              </a:ext>
            </a:extLst>
          </p:cNvPr>
          <p:cNvSpPr/>
          <p:nvPr/>
        </p:nvSpPr>
        <p:spPr>
          <a:xfrm>
            <a:off x="1202055" y="4769010"/>
            <a:ext cx="354330" cy="320040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AEDC418-FB18-4582-9485-C03EA3013180}"/>
              </a:ext>
            </a:extLst>
          </p:cNvPr>
          <p:cNvSpPr/>
          <p:nvPr/>
        </p:nvSpPr>
        <p:spPr>
          <a:xfrm>
            <a:off x="887730" y="6249194"/>
            <a:ext cx="354330" cy="320040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263738E-6618-4FBD-807E-C84FB86F0006}"/>
              </a:ext>
            </a:extLst>
          </p:cNvPr>
          <p:cNvSpPr/>
          <p:nvPr/>
        </p:nvSpPr>
        <p:spPr>
          <a:xfrm>
            <a:off x="3784600" y="5200174"/>
            <a:ext cx="784860" cy="784860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AB379C-E871-47BD-8B4F-7655AAE5FE75}"/>
              </a:ext>
            </a:extLst>
          </p:cNvPr>
          <p:cNvSpPr/>
          <p:nvPr/>
        </p:nvSpPr>
        <p:spPr>
          <a:xfrm>
            <a:off x="2708910" y="3740297"/>
            <a:ext cx="354330" cy="320040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5553D7-DFDE-482E-91D1-B28BE922C9E8}"/>
              </a:ext>
            </a:extLst>
          </p:cNvPr>
          <p:cNvSpPr/>
          <p:nvPr/>
        </p:nvSpPr>
        <p:spPr>
          <a:xfrm>
            <a:off x="2552700" y="4732355"/>
            <a:ext cx="90170" cy="96016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AC744D0-9BDF-4D4E-82AB-1DEA0C2FEB98}"/>
              </a:ext>
            </a:extLst>
          </p:cNvPr>
          <p:cNvSpPr/>
          <p:nvPr/>
        </p:nvSpPr>
        <p:spPr>
          <a:xfrm>
            <a:off x="7616825" y="5176191"/>
            <a:ext cx="354330" cy="320040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B4AEFDA-AF16-4C30-90BC-B7769E5AD6FE}"/>
              </a:ext>
            </a:extLst>
          </p:cNvPr>
          <p:cNvSpPr/>
          <p:nvPr/>
        </p:nvSpPr>
        <p:spPr>
          <a:xfrm>
            <a:off x="5829617" y="4780363"/>
            <a:ext cx="354330" cy="320040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BE023D9-D6BA-46EE-AFE2-7A870AD86305}"/>
              </a:ext>
            </a:extLst>
          </p:cNvPr>
          <p:cNvSpPr/>
          <p:nvPr/>
        </p:nvSpPr>
        <p:spPr>
          <a:xfrm>
            <a:off x="8637905" y="1781482"/>
            <a:ext cx="784860" cy="784860"/>
          </a:xfrm>
          <a:prstGeom prst="ellipse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FC08134-457A-4178-AA6E-C38032BD1770}"/>
              </a:ext>
            </a:extLst>
          </p:cNvPr>
          <p:cNvSpPr/>
          <p:nvPr/>
        </p:nvSpPr>
        <p:spPr>
          <a:xfrm>
            <a:off x="9406890" y="4222024"/>
            <a:ext cx="354330" cy="320040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79D8ACD-F74D-4934-A95B-6D424D9BF42A}"/>
              </a:ext>
            </a:extLst>
          </p:cNvPr>
          <p:cNvSpPr/>
          <p:nvPr/>
        </p:nvSpPr>
        <p:spPr>
          <a:xfrm>
            <a:off x="8439150" y="4590264"/>
            <a:ext cx="90170" cy="96016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5C9BE46-64EA-411C-8E4E-6A038CDACEB7}"/>
              </a:ext>
            </a:extLst>
          </p:cNvPr>
          <p:cNvSpPr/>
          <p:nvPr/>
        </p:nvSpPr>
        <p:spPr>
          <a:xfrm>
            <a:off x="9262745" y="5985034"/>
            <a:ext cx="354330" cy="320040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7BB1F2A-B7DF-41F6-81AF-FEB8AE93BC2A}"/>
              </a:ext>
            </a:extLst>
          </p:cNvPr>
          <p:cNvSpPr/>
          <p:nvPr/>
        </p:nvSpPr>
        <p:spPr>
          <a:xfrm>
            <a:off x="8174990" y="939314"/>
            <a:ext cx="354330" cy="320040"/>
          </a:xfrm>
          <a:prstGeom prst="ellipse">
            <a:avLst/>
          </a:prstGeom>
          <a:solidFill>
            <a:srgbClr val="92D050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A0433C4-BD94-4676-BBBA-6C9A083B9D13}"/>
              </a:ext>
            </a:extLst>
          </p:cNvPr>
          <p:cNvSpPr/>
          <p:nvPr/>
        </p:nvSpPr>
        <p:spPr>
          <a:xfrm>
            <a:off x="9547542" y="1547396"/>
            <a:ext cx="354330" cy="320040"/>
          </a:xfrm>
          <a:prstGeom prst="ellipse">
            <a:avLst/>
          </a:prstGeom>
          <a:solidFill>
            <a:schemeClr val="accent2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B8AC77B-9AF5-40BA-8C24-F9ACA2B766E5}"/>
              </a:ext>
            </a:extLst>
          </p:cNvPr>
          <p:cNvSpPr/>
          <p:nvPr/>
        </p:nvSpPr>
        <p:spPr>
          <a:xfrm>
            <a:off x="8338820" y="2960623"/>
            <a:ext cx="90170" cy="96016"/>
          </a:xfrm>
          <a:prstGeom prst="ellipse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992380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5400" b="0" dirty="0" err="1"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80975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The </a:t>
            </a:r>
            <a:r>
              <a:rPr lang="en-GB" sz="3200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 collects (some of) the most popular R packages into one.</a:t>
            </a:r>
          </a:p>
          <a:p>
            <a:pPr marL="180975"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80975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All have the same underlying principles: </a:t>
            </a:r>
          </a:p>
          <a:p>
            <a:pPr marL="180975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</a:rPr>
              <a:t>Provide simple tools (with consistent structure) which may be used together to help solve complex problems.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040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What is the </a:t>
            </a:r>
            <a:r>
              <a:rPr lang="en-GB" sz="5400" b="0" dirty="0" err="1">
                <a:latin typeface="Raleway" pitchFamily="50" charset="0"/>
                <a:ea typeface="Segoe UI Emoji" panose="020B0502040204020203" pitchFamily="34" charset="0"/>
              </a:rPr>
              <a:t>tidyverse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8097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During the workshop we will use the </a:t>
            </a:r>
            <a:r>
              <a:rPr lang="en-GB" sz="3600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ggplot2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, </a:t>
            </a:r>
            <a:r>
              <a:rPr lang="en-GB" sz="3600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, and </a:t>
            </a:r>
            <a:r>
              <a:rPr lang="en-GB" sz="3600" dirty="0" err="1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readr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packages. These are bundled up in the </a:t>
            </a:r>
            <a:r>
              <a:rPr lang="en-GB" sz="3600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tidyverse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package. We load it by running: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076325"/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			library(</a:t>
            </a:r>
            <a:r>
              <a:rPr lang="en-GB" sz="3600" dirty="0" err="1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tidyverse</a:t>
            </a:r>
            <a:r>
              <a:rPr lang="en-GB" sz="3600" dirty="0"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7429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66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Agenda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2692400" defTabSz="679450">
              <a:tabLst>
                <a:tab pos="3140075" algn="l"/>
              </a:tabLst>
            </a:pPr>
            <a:r>
              <a:rPr lang="en-GB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Intro + Setup + Import data</a:t>
            </a:r>
          </a:p>
          <a:p>
            <a:pPr marL="2692400" defTabSz="679450">
              <a:tabLst>
                <a:tab pos="314007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Graphics with ggplot</a:t>
            </a:r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2</a:t>
            </a:r>
          </a:p>
          <a:p>
            <a:pPr marL="2692400" defTabSz="679450">
              <a:tabLst>
                <a:tab pos="314007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Data wrangling with </a:t>
            </a:r>
            <a:r>
              <a:rPr lang="en-GB" sz="3600" dirty="0" err="1">
                <a:latin typeface="Segoe UI Light" panose="020B0502040204020203" pitchFamily="34" charset="0"/>
                <a:ea typeface="Segoe UI Emoji" panose="020B0502040204020203" pitchFamily="34" charset="0"/>
              </a:rPr>
              <a:t>dplyr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2692400" defTabSz="679450">
              <a:tabLst>
                <a:tab pos="3140075" algn="l"/>
              </a:tabLst>
            </a:pPr>
            <a:r>
              <a:rPr lang="en-GB" sz="32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--------- Lunch -----------</a:t>
            </a:r>
            <a:endParaRPr lang="en-GB" sz="3600" dirty="0">
              <a:solidFill>
                <a:schemeClr val="tx1">
                  <a:lumMod val="25000"/>
                  <a:lumOff val="75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2692400" defTabSz="679450">
              <a:tabLst>
                <a:tab pos="314007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Naming objects | Joins</a:t>
            </a:r>
          </a:p>
          <a:p>
            <a:pPr marL="2692400" defTabSz="679450">
              <a:tabLst>
                <a:tab pos="314007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R Markdown</a:t>
            </a:r>
          </a:p>
          <a:p>
            <a:pPr marL="1706563" algn="ctr"/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1706563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137CA6B2-D742-4263-A856-CDDD6442EEC4}"/>
              </a:ext>
            </a:extLst>
          </p:cNvPr>
          <p:cNvCxnSpPr>
            <a:cxnSpLocks/>
          </p:cNvCxnSpPr>
          <p:nvPr/>
        </p:nvCxnSpPr>
        <p:spPr>
          <a:xfrm>
            <a:off x="2634494" y="3604666"/>
            <a:ext cx="498764" cy="12700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5736CAF-AF6E-4B51-B0E7-778E98E32672}"/>
              </a:ext>
            </a:extLst>
          </p:cNvPr>
          <p:cNvSpPr/>
          <p:nvPr/>
        </p:nvSpPr>
        <p:spPr>
          <a:xfrm>
            <a:off x="314959" y="3380521"/>
            <a:ext cx="256891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79450">
              <a:tabLst>
                <a:tab pos="3140075" algn="l"/>
              </a:tabLst>
            </a:pPr>
            <a:r>
              <a:rPr lang="en-GB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Break 15 mins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FC8C76-C5C6-48FB-BB8F-E31736033077}"/>
              </a:ext>
            </a:extLst>
          </p:cNvPr>
          <p:cNvSpPr/>
          <p:nvPr/>
        </p:nvSpPr>
        <p:spPr>
          <a:xfrm>
            <a:off x="2900957" y="1868715"/>
            <a:ext cx="522815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79450">
              <a:tabLst>
                <a:tab pos="3140075" algn="l"/>
              </a:tabLst>
            </a:pPr>
            <a:r>
              <a:rPr lang="en-GB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“Adjusting the seat and mirrors”: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2EF1D2-4A61-4E7F-AFF4-53EC244E52BD}"/>
              </a:ext>
            </a:extLst>
          </p:cNvPr>
          <p:cNvSpPr/>
          <p:nvPr/>
        </p:nvSpPr>
        <p:spPr>
          <a:xfrm>
            <a:off x="8938121" y="4954292"/>
            <a:ext cx="120066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79450">
              <a:tabLst>
                <a:tab pos="3140075" algn="l"/>
              </a:tabLst>
            </a:pPr>
            <a:r>
              <a:rPr lang="en-GB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Demo </a:t>
            </a:r>
          </a:p>
        </p:txBody>
      </p: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C9294665-CE1D-4263-90FC-855E006B6754}"/>
              </a:ext>
            </a:extLst>
          </p:cNvPr>
          <p:cNvCxnSpPr>
            <a:cxnSpLocks/>
          </p:cNvCxnSpPr>
          <p:nvPr/>
        </p:nvCxnSpPr>
        <p:spPr>
          <a:xfrm rot="10800000">
            <a:off x="8119068" y="5154347"/>
            <a:ext cx="694563" cy="12700"/>
          </a:xfrm>
          <a:prstGeom prst="curvedConnector3">
            <a:avLst>
              <a:gd name="adj1" fmla="val 50000"/>
            </a:avLst>
          </a:prstGeom>
          <a:ln w="12700" cap="sq">
            <a:solidFill>
              <a:schemeClr val="tx1">
                <a:lumMod val="25000"/>
                <a:lumOff val="7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266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Course Aims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514350" indent="-514350" algn="ctr">
              <a:buAutoNum type="arabicPeriod"/>
            </a:pPr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514350" indent="-514350" algn="ctr">
              <a:buAutoNum type="arabicPeriod"/>
            </a:pPr>
            <a:r>
              <a:rPr lang="en-GB" sz="31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show you some of the possibilities:</a:t>
            </a:r>
          </a:p>
          <a:p>
            <a:pPr algn="ctr"/>
            <a:endParaRPr lang="en-GB" sz="3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754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7</a:t>
            </a:fld>
            <a:endParaRPr lang="en-US" dirty="0">
              <a:latin typeface="Segoe UI Light" panose="020B0502040204020203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20247FB-035C-4C64-89D1-C813A3FCC8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530" y="203005"/>
            <a:ext cx="9359900" cy="3940370"/>
          </a:xfrm>
        </p:spPr>
        <p:txBody>
          <a:bodyPr/>
          <a:lstStyle/>
          <a:p>
            <a:pPr algn="ctr"/>
            <a:r>
              <a:rPr lang="en-GB" sz="4400" dirty="0">
                <a:solidFill>
                  <a:schemeClr val="bg2"/>
                </a:solidFill>
                <a:latin typeface="Segoe Script" panose="030B0504020000000003" pitchFamily="66" charset="0"/>
                <a:ea typeface="Segoe UI Emoji" panose="020B0502040204020203" pitchFamily="34" charset="0"/>
              </a:rPr>
              <a:t>elegant</a:t>
            </a:r>
            <a:br>
              <a:rPr lang="en-GB" sz="4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dirty="0">
                <a:solidFill>
                  <a:schemeClr val="bg2"/>
                </a:solidFill>
                <a:latin typeface="Raleway" pitchFamily="50" charset="0"/>
                <a:ea typeface="Segoe UI Emoji" panose="020B0502040204020203" pitchFamily="34" charset="0"/>
              </a:rPr>
              <a:t> Graphics</a:t>
            </a:r>
          </a:p>
        </p:txBody>
      </p:sp>
    </p:spTree>
    <p:extLst>
      <p:ext uri="{BB962C8B-B14F-4D97-AF65-F5344CB8AC3E}">
        <p14:creationId xmlns:p14="http://schemas.microsoft.com/office/powerpoint/2010/main" val="1836554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8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1026" name="Picture 2" descr="https://benjaminlmoore.files.wordpress.com/2015/04/measles_incidence_heatmap_24.png">
            <a:extLst>
              <a:ext uri="{FF2B5EF4-FFF2-40B4-BE49-F238E27FC236}">
                <a16:creationId xmlns:a16="http://schemas.microsoft.com/office/drawing/2014/main" id="{F4AF5EBC-E5C2-4C96-B4A8-5134792ED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75" y="0"/>
            <a:ext cx="10082213" cy="7561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CE76FE06-DEEA-4EC2-85CC-A1CA07FFDE9D}"/>
              </a:ext>
            </a:extLst>
          </p:cNvPr>
          <p:cNvSpPr/>
          <p:nvPr/>
        </p:nvSpPr>
        <p:spPr>
          <a:xfrm rot="5400000">
            <a:off x="7801610" y="3543856"/>
            <a:ext cx="53467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00" dirty="0"/>
              <a:t>https://benjaminlmoore.wordpress.com/tag/ggplot2/</a:t>
            </a:r>
          </a:p>
        </p:txBody>
      </p:sp>
    </p:spTree>
    <p:extLst>
      <p:ext uri="{BB962C8B-B14F-4D97-AF65-F5344CB8AC3E}">
        <p14:creationId xmlns:p14="http://schemas.microsoft.com/office/powerpoint/2010/main" val="15517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r>
              <a:rPr lang="en-GB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>
                <a:latin typeface="Segoe UI Light" panose="020B0502040204020203" pitchFamily="34" charset="0"/>
              </a:rPr>
              <a:pPr/>
              <a:t>9</a:t>
            </a:fld>
            <a:endParaRPr lang="en-US" dirty="0">
              <a:latin typeface="Segoe UI Light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660F7B-1ED3-438F-B6F1-E9FAA008F8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1495323" cy="756126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F5F28F1-667F-428E-9C67-EF557F41A41B}"/>
              </a:ext>
            </a:extLst>
          </p:cNvPr>
          <p:cNvSpPr/>
          <p:nvPr/>
        </p:nvSpPr>
        <p:spPr>
          <a:xfrm>
            <a:off x="7188200" y="7163792"/>
            <a:ext cx="53467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http://spatial.ly/2012/02/great-maps-ggplot2/</a:t>
            </a:r>
          </a:p>
        </p:txBody>
      </p:sp>
    </p:spTree>
    <p:extLst>
      <p:ext uri="{BB962C8B-B14F-4D97-AF65-F5344CB8AC3E}">
        <p14:creationId xmlns:p14="http://schemas.microsoft.com/office/powerpoint/2010/main" val="3690576175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17645</TotalTime>
  <Words>993</Words>
  <Application>Microsoft Office PowerPoint</Application>
  <PresentationFormat>Custom</PresentationFormat>
  <Paragraphs>301</Paragraphs>
  <Slides>46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4" baseType="lpstr">
      <vt:lpstr>Raleway</vt:lpstr>
      <vt:lpstr>Segoe Script</vt:lpstr>
      <vt:lpstr>Segoe UI</vt:lpstr>
      <vt:lpstr>Arial</vt:lpstr>
      <vt:lpstr>Consolas</vt:lpstr>
      <vt:lpstr>Segoe UI Light</vt:lpstr>
      <vt:lpstr>Segoe Print</vt:lpstr>
      <vt:lpstr>TSU-Powerpoint_Template-Print_A4_FINAL++ (2)</vt:lpstr>
      <vt:lpstr> Introduction to R and RStudio a Please download course materials at: https://github.com/nhs-r-community/intro_r</vt:lpstr>
      <vt:lpstr>1-2-4-</vt:lpstr>
      <vt:lpstr>About the trainers</vt:lpstr>
      <vt:lpstr>Assumptions about you</vt:lpstr>
      <vt:lpstr>Agenda</vt:lpstr>
      <vt:lpstr>Course Aims </vt:lpstr>
      <vt:lpstr>elegant  Graphics</vt:lpstr>
      <vt:lpstr>PowerPoint Presentation</vt:lpstr>
      <vt:lpstr>PowerPoint Presentation</vt:lpstr>
      <vt:lpstr>Statistics  &amp; Machine Learning ( example later )</vt:lpstr>
      <vt:lpstr> Collaboration &amp; Reproducibility</vt:lpstr>
      <vt:lpstr>R Markdown</vt:lpstr>
      <vt:lpstr>Automated reports</vt:lpstr>
      <vt:lpstr>(Interactive) Dashboards</vt:lpstr>
      <vt:lpstr>R to SQL  connection</vt:lpstr>
      <vt:lpstr>Community</vt:lpstr>
      <vt:lpstr>PowerPoint Presentation</vt:lpstr>
      <vt:lpstr>Inclusivity</vt:lpstr>
      <vt:lpstr> </vt:lpstr>
      <vt:lpstr>Course Aims </vt:lpstr>
      <vt:lpstr>Course Aims </vt:lpstr>
      <vt:lpstr>Course philosophy</vt:lpstr>
      <vt:lpstr>MVP Diagram</vt:lpstr>
      <vt:lpstr>Course philosophy</vt:lpstr>
      <vt:lpstr>Let’s begin…</vt:lpstr>
      <vt:lpstr>R vs. RStudio</vt:lpstr>
      <vt:lpstr>R</vt:lpstr>
      <vt:lpstr>RStudio</vt:lpstr>
      <vt:lpstr>RStudio</vt:lpstr>
      <vt:lpstr>Open RStudio</vt:lpstr>
      <vt:lpstr> </vt:lpstr>
      <vt:lpstr> </vt:lpstr>
      <vt:lpstr> </vt:lpstr>
      <vt:lpstr> </vt:lpstr>
      <vt:lpstr>Tools  Global Options </vt:lpstr>
      <vt:lpstr>Tools  Global Options </vt:lpstr>
      <vt:lpstr>Packages</vt:lpstr>
      <vt:lpstr>Packages</vt:lpstr>
      <vt:lpstr>Packages</vt:lpstr>
      <vt:lpstr>Packages</vt:lpstr>
      <vt:lpstr>CRAN repository</vt:lpstr>
      <vt:lpstr>Packages:  tidyverse</vt:lpstr>
      <vt:lpstr>What is the tidyverse?</vt:lpstr>
      <vt:lpstr>What is the tidyverse?</vt:lpstr>
      <vt:lpstr>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232</cp:revision>
  <cp:lastPrinted>2017-04-05T09:13:12Z</cp:lastPrinted>
  <dcterms:created xsi:type="dcterms:W3CDTF">2017-12-06T15:50:58Z</dcterms:created>
  <dcterms:modified xsi:type="dcterms:W3CDTF">2019-12-10T14:36:41Z</dcterms:modified>
</cp:coreProperties>
</file>

<file path=docProps/thumbnail.jpeg>
</file>